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28"/>
  </p:notesMasterIdLst>
  <p:sldIdLst>
    <p:sldId id="257" r:id="rId2"/>
    <p:sldId id="258" r:id="rId3"/>
    <p:sldId id="259" r:id="rId4"/>
    <p:sldId id="260" r:id="rId5"/>
    <p:sldId id="270" r:id="rId6"/>
    <p:sldId id="282" r:id="rId7"/>
    <p:sldId id="283" r:id="rId8"/>
    <p:sldId id="261" r:id="rId9"/>
    <p:sldId id="272" r:id="rId10"/>
    <p:sldId id="277" r:id="rId11"/>
    <p:sldId id="262" r:id="rId12"/>
    <p:sldId id="273" r:id="rId13"/>
    <p:sldId id="263" r:id="rId14"/>
    <p:sldId id="274" r:id="rId15"/>
    <p:sldId id="264" r:id="rId16"/>
    <p:sldId id="275" r:id="rId17"/>
    <p:sldId id="278" r:id="rId18"/>
    <p:sldId id="279" r:id="rId19"/>
    <p:sldId id="265" r:id="rId20"/>
    <p:sldId id="276" r:id="rId21"/>
    <p:sldId id="267" r:id="rId22"/>
    <p:sldId id="266" r:id="rId23"/>
    <p:sldId id="280" r:id="rId24"/>
    <p:sldId id="281" r:id="rId25"/>
    <p:sldId id="268" r:id="rId26"/>
    <p:sldId id="269" r:id="rId27"/>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ather Davis" initials="HD" lastIdx="1" clrIdx="0">
    <p:extLst>
      <p:ext uri="{19B8F6BF-5375-455C-9EA6-DF929625EA0E}">
        <p15:presenceInfo xmlns:p15="http://schemas.microsoft.com/office/powerpoint/2012/main" userId="Heather Dav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4F20BA-ED2B-4F23-84E1-7AF3ED87AA93}" v="119" dt="2022-02-17T20:41:50.3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88" autoAdjust="0"/>
    <p:restoredTop sz="94820" autoAdjust="0"/>
  </p:normalViewPr>
  <p:slideViewPr>
    <p:cSldViewPr>
      <p:cViewPr varScale="1">
        <p:scale>
          <a:sx n="78" d="100"/>
          <a:sy n="78" d="100"/>
        </p:scale>
        <p:origin x="2006"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YYAVULA RAMBHUPAL" userId="249312a991583d1d" providerId="LiveId" clId="{984F20BA-ED2B-4F23-84E1-7AF3ED87AA93}"/>
    <pc:docChg chg="undo custSel addSld delSld modSld sldOrd">
      <pc:chgData name="PAYYAVULA RAMBHUPAL" userId="249312a991583d1d" providerId="LiveId" clId="{984F20BA-ED2B-4F23-84E1-7AF3ED87AA93}" dt="2022-02-17T21:25:49.701" v="2416"/>
      <pc:docMkLst>
        <pc:docMk/>
      </pc:docMkLst>
      <pc:sldChg chg="modSp mod">
        <pc:chgData name="PAYYAVULA RAMBHUPAL" userId="249312a991583d1d" providerId="LiveId" clId="{984F20BA-ED2B-4F23-84E1-7AF3ED87AA93}" dt="2022-02-17T21:25:49.701" v="2416"/>
        <pc:sldMkLst>
          <pc:docMk/>
          <pc:sldMk cId="0" sldId="257"/>
        </pc:sldMkLst>
        <pc:spChg chg="mod">
          <ac:chgData name="PAYYAVULA RAMBHUPAL" userId="249312a991583d1d" providerId="LiveId" clId="{984F20BA-ED2B-4F23-84E1-7AF3ED87AA93}" dt="2022-02-17T21:25:49.701" v="2416"/>
          <ac:spMkLst>
            <pc:docMk/>
            <pc:sldMk cId="0" sldId="257"/>
            <ac:spMk id="2" creationId="{02862EC1-470D-4025-9408-0A11FBB8BBB8}"/>
          </ac:spMkLst>
        </pc:spChg>
        <pc:spChg chg="mod">
          <ac:chgData name="PAYYAVULA RAMBHUPAL" userId="249312a991583d1d" providerId="LiveId" clId="{984F20BA-ED2B-4F23-84E1-7AF3ED87AA93}" dt="2022-02-17T19:01:58.611" v="2121" actId="20577"/>
          <ac:spMkLst>
            <pc:docMk/>
            <pc:sldMk cId="0" sldId="257"/>
            <ac:spMk id="6" creationId="{E38B1B9E-BB34-4D4B-8726-49A30BBE98B1}"/>
          </ac:spMkLst>
        </pc:spChg>
      </pc:sldChg>
      <pc:sldChg chg="modSp mod">
        <pc:chgData name="PAYYAVULA RAMBHUPAL" userId="249312a991583d1d" providerId="LiveId" clId="{984F20BA-ED2B-4F23-84E1-7AF3ED87AA93}" dt="2022-02-17T20:45:49.448" v="2383" actId="1076"/>
        <pc:sldMkLst>
          <pc:docMk/>
          <pc:sldMk cId="4174999011" sldId="258"/>
        </pc:sldMkLst>
        <pc:spChg chg="mod">
          <ac:chgData name="PAYYAVULA RAMBHUPAL" userId="249312a991583d1d" providerId="LiveId" clId="{984F20BA-ED2B-4F23-84E1-7AF3ED87AA93}" dt="2022-02-17T20:45:45.603" v="2382" actId="122"/>
          <ac:spMkLst>
            <pc:docMk/>
            <pc:sldMk cId="4174999011" sldId="258"/>
            <ac:spMk id="3" creationId="{E3A103AA-8EAD-4796-A156-F785DDD96812}"/>
          </ac:spMkLst>
        </pc:spChg>
        <pc:picChg chg="mod">
          <ac:chgData name="PAYYAVULA RAMBHUPAL" userId="249312a991583d1d" providerId="LiveId" clId="{984F20BA-ED2B-4F23-84E1-7AF3ED87AA93}" dt="2022-02-17T20:45:49.448" v="2383" actId="1076"/>
          <ac:picMkLst>
            <pc:docMk/>
            <pc:sldMk cId="4174999011" sldId="258"/>
            <ac:picMk id="7" creationId="{C64C98A0-3883-4970-A4A3-CC36C20CCD20}"/>
          </ac:picMkLst>
        </pc:picChg>
      </pc:sldChg>
      <pc:sldChg chg="modSp mod">
        <pc:chgData name="PAYYAVULA RAMBHUPAL" userId="249312a991583d1d" providerId="LiveId" clId="{984F20BA-ED2B-4F23-84E1-7AF3ED87AA93}" dt="2022-02-17T20:45:39.111" v="2381" actId="1076"/>
        <pc:sldMkLst>
          <pc:docMk/>
          <pc:sldMk cId="516574851" sldId="259"/>
        </pc:sldMkLst>
        <pc:spChg chg="mod">
          <ac:chgData name="PAYYAVULA RAMBHUPAL" userId="249312a991583d1d" providerId="LiveId" clId="{984F20BA-ED2B-4F23-84E1-7AF3ED87AA93}" dt="2022-02-17T20:45:35.392" v="2380" actId="122"/>
          <ac:spMkLst>
            <pc:docMk/>
            <pc:sldMk cId="516574851" sldId="259"/>
            <ac:spMk id="3" creationId="{E3A103AA-8EAD-4796-A156-F785DDD96812}"/>
          </ac:spMkLst>
        </pc:spChg>
        <pc:picChg chg="mod">
          <ac:chgData name="PAYYAVULA RAMBHUPAL" userId="249312a991583d1d" providerId="LiveId" clId="{984F20BA-ED2B-4F23-84E1-7AF3ED87AA93}" dt="2022-02-17T20:45:39.111" v="2381" actId="1076"/>
          <ac:picMkLst>
            <pc:docMk/>
            <pc:sldMk cId="516574851" sldId="259"/>
            <ac:picMk id="6" creationId="{7ADA87D4-A18E-4702-89F1-8CB7E12C2C44}"/>
          </ac:picMkLst>
        </pc:picChg>
      </pc:sldChg>
      <pc:sldChg chg="modSp mod">
        <pc:chgData name="PAYYAVULA RAMBHUPAL" userId="249312a991583d1d" providerId="LiveId" clId="{984F20BA-ED2B-4F23-84E1-7AF3ED87AA93}" dt="2022-02-17T02:06:18.877" v="1977" actId="20577"/>
        <pc:sldMkLst>
          <pc:docMk/>
          <pc:sldMk cId="2064852131" sldId="260"/>
        </pc:sldMkLst>
        <pc:spChg chg="mod">
          <ac:chgData name="PAYYAVULA RAMBHUPAL" userId="249312a991583d1d" providerId="LiveId" clId="{984F20BA-ED2B-4F23-84E1-7AF3ED87AA93}" dt="2022-02-17T02:06:18.877" v="1977" actId="20577"/>
          <ac:spMkLst>
            <pc:docMk/>
            <pc:sldMk cId="2064852131" sldId="260"/>
            <ac:spMk id="2" creationId="{87106DE1-A11A-4086-A96F-53B027441B03}"/>
          </ac:spMkLst>
        </pc:spChg>
      </pc:sldChg>
      <pc:sldChg chg="addSp modSp mod">
        <pc:chgData name="PAYYAVULA RAMBHUPAL" userId="249312a991583d1d" providerId="LiveId" clId="{984F20BA-ED2B-4F23-84E1-7AF3ED87AA93}" dt="2022-02-16T22:56:14.042" v="994" actId="313"/>
        <pc:sldMkLst>
          <pc:docMk/>
          <pc:sldMk cId="1280081665" sldId="261"/>
        </pc:sldMkLst>
        <pc:spChg chg="add mod">
          <ac:chgData name="PAYYAVULA RAMBHUPAL" userId="249312a991583d1d" providerId="LiveId" clId="{984F20BA-ED2B-4F23-84E1-7AF3ED87AA93}" dt="2022-02-16T22:56:14.042" v="994" actId="313"/>
          <ac:spMkLst>
            <pc:docMk/>
            <pc:sldMk cId="1280081665" sldId="261"/>
            <ac:spMk id="2" creationId="{BFD30D0A-43BD-4968-9446-0761146AA14C}"/>
          </ac:spMkLst>
        </pc:spChg>
      </pc:sldChg>
      <pc:sldChg chg="addSp modSp mod ord">
        <pc:chgData name="PAYYAVULA RAMBHUPAL" userId="249312a991583d1d" providerId="LiveId" clId="{984F20BA-ED2B-4F23-84E1-7AF3ED87AA93}" dt="2022-02-16T23:13:59.418" v="1123"/>
        <pc:sldMkLst>
          <pc:docMk/>
          <pc:sldMk cId="2831440390" sldId="262"/>
        </pc:sldMkLst>
        <pc:spChg chg="add mod">
          <ac:chgData name="PAYYAVULA RAMBHUPAL" userId="249312a991583d1d" providerId="LiveId" clId="{984F20BA-ED2B-4F23-84E1-7AF3ED87AA93}" dt="2022-02-15T23:05:27.272" v="414" actId="21"/>
          <ac:spMkLst>
            <pc:docMk/>
            <pc:sldMk cId="2831440390" sldId="262"/>
            <ac:spMk id="2" creationId="{F64DAE1F-67EA-4588-8587-3E0CFB3C1510}"/>
          </ac:spMkLst>
        </pc:spChg>
      </pc:sldChg>
      <pc:sldChg chg="addSp delSp modSp mod">
        <pc:chgData name="PAYYAVULA RAMBHUPAL" userId="249312a991583d1d" providerId="LiveId" clId="{984F20BA-ED2B-4F23-84E1-7AF3ED87AA93}" dt="2022-02-16T23:33:39.504" v="1268" actId="20577"/>
        <pc:sldMkLst>
          <pc:docMk/>
          <pc:sldMk cId="3395094723" sldId="263"/>
        </pc:sldMkLst>
        <pc:spChg chg="del">
          <ac:chgData name="PAYYAVULA RAMBHUPAL" userId="249312a991583d1d" providerId="LiveId" clId="{984F20BA-ED2B-4F23-84E1-7AF3ED87AA93}" dt="2022-02-15T23:09:10.822" v="452"/>
          <ac:spMkLst>
            <pc:docMk/>
            <pc:sldMk cId="3395094723" sldId="263"/>
            <ac:spMk id="2" creationId="{87106DE1-A11A-4086-A96F-53B027441B03}"/>
          </ac:spMkLst>
        </pc:spChg>
        <pc:spChg chg="mod ord">
          <ac:chgData name="PAYYAVULA RAMBHUPAL" userId="249312a991583d1d" providerId="LiveId" clId="{984F20BA-ED2B-4F23-84E1-7AF3ED87AA93}" dt="2022-02-15T23:15:51.207" v="721" actId="20577"/>
          <ac:spMkLst>
            <pc:docMk/>
            <pc:sldMk cId="3395094723" sldId="263"/>
            <ac:spMk id="3" creationId="{E3A103AA-8EAD-4796-A156-F785DDD96812}"/>
          </ac:spMkLst>
        </pc:spChg>
        <pc:spChg chg="add mod">
          <ac:chgData name="PAYYAVULA RAMBHUPAL" userId="249312a991583d1d" providerId="LiveId" clId="{984F20BA-ED2B-4F23-84E1-7AF3ED87AA93}" dt="2022-02-16T23:33:39.504" v="1268" actId="20577"/>
          <ac:spMkLst>
            <pc:docMk/>
            <pc:sldMk cId="3395094723" sldId="263"/>
            <ac:spMk id="5" creationId="{89BAE69E-C90D-419E-A473-5065F7A9B8AC}"/>
          </ac:spMkLst>
        </pc:spChg>
        <pc:picChg chg="add mod">
          <ac:chgData name="PAYYAVULA RAMBHUPAL" userId="249312a991583d1d" providerId="LiveId" clId="{984F20BA-ED2B-4F23-84E1-7AF3ED87AA93}" dt="2022-02-15T23:09:30.566" v="454" actId="1076"/>
          <ac:picMkLst>
            <pc:docMk/>
            <pc:sldMk cId="3395094723" sldId="263"/>
            <ac:picMk id="4" creationId="{EC054B96-6427-448D-A0A4-44AB958DA0E3}"/>
          </ac:picMkLst>
        </pc:picChg>
      </pc:sldChg>
      <pc:sldChg chg="addSp delSp modSp mod modClrScheme chgLayout">
        <pc:chgData name="PAYYAVULA RAMBHUPAL" userId="249312a991583d1d" providerId="LiveId" clId="{984F20BA-ED2B-4F23-84E1-7AF3ED87AA93}" dt="2022-02-16T23:41:37.616" v="1498" actId="20577"/>
        <pc:sldMkLst>
          <pc:docMk/>
          <pc:sldMk cId="1922837649" sldId="264"/>
        </pc:sldMkLst>
        <pc:spChg chg="add del mod">
          <ac:chgData name="PAYYAVULA RAMBHUPAL" userId="249312a991583d1d" providerId="LiveId" clId="{984F20BA-ED2B-4F23-84E1-7AF3ED87AA93}" dt="2022-02-16T23:36:19.333" v="1271"/>
          <ac:spMkLst>
            <pc:docMk/>
            <pc:sldMk cId="1922837649" sldId="264"/>
            <ac:spMk id="2" creationId="{0C209A54-FD8A-4F1F-A345-F6C31C3F0277}"/>
          </ac:spMkLst>
        </pc:spChg>
        <pc:spChg chg="del">
          <ac:chgData name="PAYYAVULA RAMBHUPAL" userId="249312a991583d1d" providerId="LiveId" clId="{984F20BA-ED2B-4F23-84E1-7AF3ED87AA93}" dt="2022-02-15T23:31:15.347" v="732" actId="478"/>
          <ac:spMkLst>
            <pc:docMk/>
            <pc:sldMk cId="1922837649" sldId="264"/>
            <ac:spMk id="2" creationId="{87106DE1-A11A-4086-A96F-53B027441B03}"/>
          </ac:spMkLst>
        </pc:spChg>
        <pc:spChg chg="mod ord">
          <ac:chgData name="PAYYAVULA RAMBHUPAL" userId="249312a991583d1d" providerId="LiveId" clId="{984F20BA-ED2B-4F23-84E1-7AF3ED87AA93}" dt="2022-02-15T23:31:46.195" v="740" actId="26606"/>
          <ac:spMkLst>
            <pc:docMk/>
            <pc:sldMk cId="1922837649" sldId="264"/>
            <ac:spMk id="3" creationId="{E3A103AA-8EAD-4796-A156-F785DDD96812}"/>
          </ac:spMkLst>
        </pc:spChg>
        <pc:spChg chg="add mod">
          <ac:chgData name="PAYYAVULA RAMBHUPAL" userId="249312a991583d1d" providerId="LiveId" clId="{984F20BA-ED2B-4F23-84E1-7AF3ED87AA93}" dt="2022-02-16T23:41:37.616" v="1498" actId="20577"/>
          <ac:spMkLst>
            <pc:docMk/>
            <pc:sldMk cId="1922837649" sldId="264"/>
            <ac:spMk id="5" creationId="{0BE2FA57-486B-411C-8106-77663A201954}"/>
          </ac:spMkLst>
        </pc:spChg>
        <pc:spChg chg="add del mod">
          <ac:chgData name="PAYYAVULA RAMBHUPAL" userId="249312a991583d1d" providerId="LiveId" clId="{984F20BA-ED2B-4F23-84E1-7AF3ED87AA93}" dt="2022-02-15T23:31:43.524" v="738" actId="26606"/>
          <ac:spMkLst>
            <pc:docMk/>
            <pc:sldMk cId="1922837649" sldId="264"/>
            <ac:spMk id="9" creationId="{15989DEA-EACC-471A-A786-D35AD29D4100}"/>
          </ac:spMkLst>
        </pc:spChg>
        <pc:picChg chg="add mod">
          <ac:chgData name="PAYYAVULA RAMBHUPAL" userId="249312a991583d1d" providerId="LiveId" clId="{984F20BA-ED2B-4F23-84E1-7AF3ED87AA93}" dt="2022-02-15T23:32:32.952" v="744" actId="1076"/>
          <ac:picMkLst>
            <pc:docMk/>
            <pc:sldMk cId="1922837649" sldId="264"/>
            <ac:picMk id="4" creationId="{CF8BE6B7-C28B-4514-8DB6-08E32B1E7BE9}"/>
          </ac:picMkLst>
        </pc:picChg>
        <pc:picChg chg="add del mod">
          <ac:chgData name="PAYYAVULA RAMBHUPAL" userId="249312a991583d1d" providerId="LiveId" clId="{984F20BA-ED2B-4F23-84E1-7AF3ED87AA93}" dt="2022-02-15T23:31:31.751" v="736" actId="21"/>
          <ac:picMkLst>
            <pc:docMk/>
            <pc:sldMk cId="1922837649" sldId="264"/>
            <ac:picMk id="5" creationId="{4CA525E6-FD9C-4C62-BCAF-1946B3FAE068}"/>
          </ac:picMkLst>
        </pc:picChg>
        <pc:picChg chg="add mod">
          <ac:chgData name="PAYYAVULA RAMBHUPAL" userId="249312a991583d1d" providerId="LiveId" clId="{984F20BA-ED2B-4F23-84E1-7AF3ED87AA93}" dt="2022-02-15T23:32:37.740" v="745" actId="1076"/>
          <ac:picMkLst>
            <pc:docMk/>
            <pc:sldMk cId="1922837649" sldId="264"/>
            <ac:picMk id="7" creationId="{B0DC6D8C-FD04-403F-8297-BAF444D10BFC}"/>
          </ac:picMkLst>
        </pc:picChg>
      </pc:sldChg>
      <pc:sldChg chg="addSp delSp modSp mod">
        <pc:chgData name="PAYYAVULA RAMBHUPAL" userId="249312a991583d1d" providerId="LiveId" clId="{984F20BA-ED2B-4F23-84E1-7AF3ED87AA93}" dt="2022-02-17T00:06:06.437" v="1617"/>
        <pc:sldMkLst>
          <pc:docMk/>
          <pc:sldMk cId="3792892014" sldId="265"/>
        </pc:sldMkLst>
        <pc:spChg chg="add mod">
          <ac:chgData name="PAYYAVULA RAMBHUPAL" userId="249312a991583d1d" providerId="LiveId" clId="{984F20BA-ED2B-4F23-84E1-7AF3ED87AA93}" dt="2022-02-17T00:06:06.437" v="1617"/>
          <ac:spMkLst>
            <pc:docMk/>
            <pc:sldMk cId="3792892014" sldId="265"/>
            <ac:spMk id="2" creationId="{34D31A45-D519-4838-8114-AB5684FF3C23}"/>
          </ac:spMkLst>
        </pc:spChg>
        <pc:spChg chg="del">
          <ac:chgData name="PAYYAVULA RAMBHUPAL" userId="249312a991583d1d" providerId="LiveId" clId="{984F20BA-ED2B-4F23-84E1-7AF3ED87AA93}" dt="2022-02-15T23:39:38.582" v="757"/>
          <ac:spMkLst>
            <pc:docMk/>
            <pc:sldMk cId="3792892014" sldId="265"/>
            <ac:spMk id="2" creationId="{87106DE1-A11A-4086-A96F-53B027441B03}"/>
          </ac:spMkLst>
        </pc:spChg>
        <pc:spChg chg="mod">
          <ac:chgData name="PAYYAVULA RAMBHUPAL" userId="249312a991583d1d" providerId="LiveId" clId="{984F20BA-ED2B-4F23-84E1-7AF3ED87AA93}" dt="2022-02-15T23:41:32.173" v="777" actId="20577"/>
          <ac:spMkLst>
            <pc:docMk/>
            <pc:sldMk cId="3792892014" sldId="265"/>
            <ac:spMk id="3" creationId="{E3A103AA-8EAD-4796-A156-F785DDD96812}"/>
          </ac:spMkLst>
        </pc:spChg>
        <pc:picChg chg="add mod">
          <ac:chgData name="PAYYAVULA RAMBHUPAL" userId="249312a991583d1d" providerId="LiveId" clId="{984F20BA-ED2B-4F23-84E1-7AF3ED87AA93}" dt="2022-02-15T23:41:46.055" v="778" actId="1076"/>
          <ac:picMkLst>
            <pc:docMk/>
            <pc:sldMk cId="3792892014" sldId="265"/>
            <ac:picMk id="4" creationId="{8FBF0713-9A39-4196-B95B-247C69917500}"/>
          </ac:picMkLst>
        </pc:picChg>
        <pc:picChg chg="add mod">
          <ac:chgData name="PAYYAVULA RAMBHUPAL" userId="249312a991583d1d" providerId="LiveId" clId="{984F20BA-ED2B-4F23-84E1-7AF3ED87AA93}" dt="2022-02-15T23:40:05.974" v="760" actId="1076"/>
          <ac:picMkLst>
            <pc:docMk/>
            <pc:sldMk cId="3792892014" sldId="265"/>
            <ac:picMk id="5" creationId="{8AD9B68C-DA6B-44BB-94BA-8573FE3AF901}"/>
          </ac:picMkLst>
        </pc:picChg>
      </pc:sldChg>
      <pc:sldChg chg="addSp delSp modSp mod ord">
        <pc:chgData name="PAYYAVULA RAMBHUPAL" userId="249312a991583d1d" providerId="LiveId" clId="{984F20BA-ED2B-4F23-84E1-7AF3ED87AA93}" dt="2022-02-17T02:46:34.173" v="2091" actId="20577"/>
        <pc:sldMkLst>
          <pc:docMk/>
          <pc:sldMk cId="2983502052" sldId="266"/>
        </pc:sldMkLst>
        <pc:spChg chg="add mod">
          <ac:chgData name="PAYYAVULA RAMBHUPAL" userId="249312a991583d1d" providerId="LiveId" clId="{984F20BA-ED2B-4F23-84E1-7AF3ED87AA93}" dt="2022-02-17T02:46:34.173" v="2091" actId="20577"/>
          <ac:spMkLst>
            <pc:docMk/>
            <pc:sldMk cId="2983502052" sldId="266"/>
            <ac:spMk id="2" creationId="{0802E309-63D5-4D03-A369-B21C87C4CC7E}"/>
          </ac:spMkLst>
        </pc:spChg>
        <pc:spChg chg="del">
          <ac:chgData name="PAYYAVULA RAMBHUPAL" userId="249312a991583d1d" providerId="LiveId" clId="{984F20BA-ED2B-4F23-84E1-7AF3ED87AA93}" dt="2022-02-15T23:47:05.398" v="779"/>
          <ac:spMkLst>
            <pc:docMk/>
            <pc:sldMk cId="2983502052" sldId="266"/>
            <ac:spMk id="2" creationId="{87106DE1-A11A-4086-A96F-53B027441B03}"/>
          </ac:spMkLst>
        </pc:spChg>
        <pc:spChg chg="mod">
          <ac:chgData name="PAYYAVULA RAMBHUPAL" userId="249312a991583d1d" providerId="LiveId" clId="{984F20BA-ED2B-4F23-84E1-7AF3ED87AA93}" dt="2022-02-15T23:57:34.831" v="849" actId="20577"/>
          <ac:spMkLst>
            <pc:docMk/>
            <pc:sldMk cId="2983502052" sldId="266"/>
            <ac:spMk id="3" creationId="{E3A103AA-8EAD-4796-A156-F785DDD96812}"/>
          </ac:spMkLst>
        </pc:spChg>
        <pc:spChg chg="add del mod">
          <ac:chgData name="PAYYAVULA RAMBHUPAL" userId="249312a991583d1d" providerId="LiveId" clId="{984F20BA-ED2B-4F23-84E1-7AF3ED87AA93}" dt="2022-02-17T01:57:39.847" v="1960" actId="478"/>
          <ac:spMkLst>
            <pc:docMk/>
            <pc:sldMk cId="2983502052" sldId="266"/>
            <ac:spMk id="4" creationId="{7504A37F-EB1D-4245-AF01-1ED917A0CA17}"/>
          </ac:spMkLst>
        </pc:spChg>
        <pc:spChg chg="add del mod">
          <ac:chgData name="PAYYAVULA RAMBHUPAL" userId="249312a991583d1d" providerId="LiveId" clId="{984F20BA-ED2B-4F23-84E1-7AF3ED87AA93}" dt="2022-02-15T23:57:25.653" v="833"/>
          <ac:spMkLst>
            <pc:docMk/>
            <pc:sldMk cId="2983502052" sldId="266"/>
            <ac:spMk id="7" creationId="{302C6AAA-9F19-4AE3-A129-06D5DDE5FA64}"/>
          </ac:spMkLst>
        </pc:spChg>
        <pc:picChg chg="add del mod">
          <ac:chgData name="PAYYAVULA RAMBHUPAL" userId="249312a991583d1d" providerId="LiveId" clId="{984F20BA-ED2B-4F23-84E1-7AF3ED87AA93}" dt="2022-02-15T23:54:47.315" v="814" actId="21"/>
          <ac:picMkLst>
            <pc:docMk/>
            <pc:sldMk cId="2983502052" sldId="266"/>
            <ac:picMk id="4" creationId="{ECEBF5EE-E6DF-4A06-B0DA-7A262335B55B}"/>
          </ac:picMkLst>
        </pc:picChg>
        <pc:picChg chg="add del mod">
          <ac:chgData name="PAYYAVULA RAMBHUPAL" userId="249312a991583d1d" providerId="LiveId" clId="{984F20BA-ED2B-4F23-84E1-7AF3ED87AA93}" dt="2022-02-15T23:55:30.886" v="819" actId="21"/>
          <ac:picMkLst>
            <pc:docMk/>
            <pc:sldMk cId="2983502052" sldId="266"/>
            <ac:picMk id="5" creationId="{D1D01E8D-3721-4D5F-A6B2-8A9F45804ED1}"/>
          </ac:picMkLst>
        </pc:picChg>
        <pc:picChg chg="add del mod">
          <ac:chgData name="PAYYAVULA RAMBHUPAL" userId="249312a991583d1d" providerId="LiveId" clId="{984F20BA-ED2B-4F23-84E1-7AF3ED87AA93}" dt="2022-02-15T23:55:52.707" v="823" actId="21"/>
          <ac:picMkLst>
            <pc:docMk/>
            <pc:sldMk cId="2983502052" sldId="266"/>
            <ac:picMk id="6" creationId="{453B890E-54E0-458E-B1DD-3EA45D41A1BA}"/>
          </ac:picMkLst>
        </pc:picChg>
        <pc:picChg chg="add mod">
          <ac:chgData name="PAYYAVULA RAMBHUPAL" userId="249312a991583d1d" providerId="LiveId" clId="{984F20BA-ED2B-4F23-84E1-7AF3ED87AA93}" dt="2022-02-17T01:57:06.258" v="1956" actId="1076"/>
          <ac:picMkLst>
            <pc:docMk/>
            <pc:sldMk cId="2983502052" sldId="266"/>
            <ac:picMk id="7" creationId="{6B3E9262-5A6A-4F96-B5B7-A1A0C499831D}"/>
          </ac:picMkLst>
        </pc:picChg>
        <pc:picChg chg="add del mod">
          <ac:chgData name="PAYYAVULA RAMBHUPAL" userId="249312a991583d1d" providerId="LiveId" clId="{984F20BA-ED2B-4F23-84E1-7AF3ED87AA93}" dt="2022-02-17T01:57:33.895" v="1958" actId="478"/>
          <ac:picMkLst>
            <pc:docMk/>
            <pc:sldMk cId="2983502052" sldId="266"/>
            <ac:picMk id="8" creationId="{BB8A0BEF-E8D1-422C-B4B9-DD9C09DD4C21}"/>
          </ac:picMkLst>
        </pc:picChg>
        <pc:picChg chg="add del mod">
          <ac:chgData name="PAYYAVULA RAMBHUPAL" userId="249312a991583d1d" providerId="LiveId" clId="{984F20BA-ED2B-4F23-84E1-7AF3ED87AA93}" dt="2022-02-17T01:56:43.996" v="1952" actId="478"/>
          <ac:picMkLst>
            <pc:docMk/>
            <pc:sldMk cId="2983502052" sldId="266"/>
            <ac:picMk id="9" creationId="{ADC4D772-E307-4A2B-BC18-AFF956E73BD8}"/>
          </ac:picMkLst>
        </pc:picChg>
        <pc:picChg chg="add mod">
          <ac:chgData name="PAYYAVULA RAMBHUPAL" userId="249312a991583d1d" providerId="LiveId" clId="{984F20BA-ED2B-4F23-84E1-7AF3ED87AA93}" dt="2022-02-16T00:02:13.656" v="858" actId="1076"/>
          <ac:picMkLst>
            <pc:docMk/>
            <pc:sldMk cId="2983502052" sldId="266"/>
            <ac:picMk id="10" creationId="{0E42A394-51C8-4DD4-A011-7BE3C8E8C66E}"/>
          </ac:picMkLst>
        </pc:picChg>
        <pc:picChg chg="add mod">
          <ac:chgData name="PAYYAVULA RAMBHUPAL" userId="249312a991583d1d" providerId="LiveId" clId="{984F20BA-ED2B-4F23-84E1-7AF3ED87AA93}" dt="2022-02-17T01:57:43.481" v="1961" actId="1076"/>
          <ac:picMkLst>
            <pc:docMk/>
            <pc:sldMk cId="2983502052" sldId="266"/>
            <ac:picMk id="11" creationId="{7D288D4F-5B9F-4103-889A-0FD1C453FD34}"/>
          </ac:picMkLst>
        </pc:picChg>
      </pc:sldChg>
      <pc:sldChg chg="addSp delSp modSp mod">
        <pc:chgData name="PAYYAVULA RAMBHUPAL" userId="249312a991583d1d" providerId="LiveId" clId="{984F20BA-ED2B-4F23-84E1-7AF3ED87AA93}" dt="2022-02-17T20:24:43.239" v="2247" actId="20577"/>
        <pc:sldMkLst>
          <pc:docMk/>
          <pc:sldMk cId="4182139709" sldId="267"/>
        </pc:sldMkLst>
        <pc:spChg chg="add mod">
          <ac:chgData name="PAYYAVULA RAMBHUPAL" userId="249312a991583d1d" providerId="LiveId" clId="{984F20BA-ED2B-4F23-84E1-7AF3ED87AA93}" dt="2022-02-17T20:24:43.239" v="2247" actId="20577"/>
          <ac:spMkLst>
            <pc:docMk/>
            <pc:sldMk cId="4182139709" sldId="267"/>
            <ac:spMk id="2" creationId="{3DFF55DC-41A5-45F9-A125-5CA880506EB3}"/>
          </ac:spMkLst>
        </pc:spChg>
        <pc:spChg chg="del">
          <ac:chgData name="PAYYAVULA RAMBHUPAL" userId="249312a991583d1d" providerId="LiveId" clId="{984F20BA-ED2B-4F23-84E1-7AF3ED87AA93}" dt="2022-02-15T23:56:42.053" v="829"/>
          <ac:spMkLst>
            <pc:docMk/>
            <pc:sldMk cId="4182139709" sldId="267"/>
            <ac:spMk id="2" creationId="{87106DE1-A11A-4086-A96F-53B027441B03}"/>
          </ac:spMkLst>
        </pc:spChg>
        <pc:spChg chg="mod">
          <ac:chgData name="PAYYAVULA RAMBHUPAL" userId="249312a991583d1d" providerId="LiveId" clId="{984F20BA-ED2B-4F23-84E1-7AF3ED87AA93}" dt="2022-02-15T23:53:21.242" v="813" actId="20577"/>
          <ac:spMkLst>
            <pc:docMk/>
            <pc:sldMk cId="4182139709" sldId="267"/>
            <ac:spMk id="3" creationId="{E3A103AA-8EAD-4796-A156-F785DDD96812}"/>
          </ac:spMkLst>
        </pc:spChg>
        <pc:picChg chg="add mod">
          <ac:chgData name="PAYYAVULA RAMBHUPAL" userId="249312a991583d1d" providerId="LiveId" clId="{984F20BA-ED2B-4F23-84E1-7AF3ED87AA93}" dt="2022-02-15T23:56:46.044" v="830" actId="1076"/>
          <ac:picMkLst>
            <pc:docMk/>
            <pc:sldMk cId="4182139709" sldId="267"/>
            <ac:picMk id="4" creationId="{B7454071-97B7-4600-9DA0-5A0B16A113CB}"/>
          </ac:picMkLst>
        </pc:picChg>
        <pc:picChg chg="add mod">
          <ac:chgData name="PAYYAVULA RAMBHUPAL" userId="249312a991583d1d" providerId="LiveId" clId="{984F20BA-ED2B-4F23-84E1-7AF3ED87AA93}" dt="2022-02-15T23:56:55.124" v="832" actId="1076"/>
          <ac:picMkLst>
            <pc:docMk/>
            <pc:sldMk cId="4182139709" sldId="267"/>
            <ac:picMk id="5" creationId="{0847DBEA-272B-4538-AFBF-E8B3858279C1}"/>
          </ac:picMkLst>
        </pc:picChg>
      </pc:sldChg>
      <pc:sldChg chg="modSp mod">
        <pc:chgData name="PAYYAVULA RAMBHUPAL" userId="249312a991583d1d" providerId="LiveId" clId="{984F20BA-ED2B-4F23-84E1-7AF3ED87AA93}" dt="2022-02-17T19:05:27.646" v="2123" actId="1076"/>
        <pc:sldMkLst>
          <pc:docMk/>
          <pc:sldMk cId="3241154184" sldId="268"/>
        </pc:sldMkLst>
        <pc:spChg chg="mod">
          <ac:chgData name="PAYYAVULA RAMBHUPAL" userId="249312a991583d1d" providerId="LiveId" clId="{984F20BA-ED2B-4F23-84E1-7AF3ED87AA93}" dt="2022-02-17T19:05:27.646" v="2123" actId="1076"/>
          <ac:spMkLst>
            <pc:docMk/>
            <pc:sldMk cId="3241154184" sldId="268"/>
            <ac:spMk id="2" creationId="{87106DE1-A11A-4086-A96F-53B027441B03}"/>
          </ac:spMkLst>
        </pc:spChg>
      </pc:sldChg>
      <pc:sldChg chg="modSp mod">
        <pc:chgData name="PAYYAVULA RAMBHUPAL" userId="249312a991583d1d" providerId="LiveId" clId="{984F20BA-ED2B-4F23-84E1-7AF3ED87AA93}" dt="2022-02-16T22:54:53.818" v="991" actId="1076"/>
        <pc:sldMkLst>
          <pc:docMk/>
          <pc:sldMk cId="3756251762" sldId="269"/>
        </pc:sldMkLst>
        <pc:spChg chg="mod">
          <ac:chgData name="PAYYAVULA RAMBHUPAL" userId="249312a991583d1d" providerId="LiveId" clId="{984F20BA-ED2B-4F23-84E1-7AF3ED87AA93}" dt="2022-02-16T22:54:53.818" v="991" actId="1076"/>
          <ac:spMkLst>
            <pc:docMk/>
            <pc:sldMk cId="3756251762" sldId="269"/>
            <ac:spMk id="2" creationId="{87106DE1-A11A-4086-A96F-53B027441B03}"/>
          </ac:spMkLst>
        </pc:spChg>
      </pc:sldChg>
      <pc:sldChg chg="modSp mod">
        <pc:chgData name="PAYYAVULA RAMBHUPAL" userId="249312a991583d1d" providerId="LiveId" clId="{984F20BA-ED2B-4F23-84E1-7AF3ED87AA93}" dt="2022-02-17T20:45:17.053" v="2377" actId="122"/>
        <pc:sldMkLst>
          <pc:docMk/>
          <pc:sldMk cId="1047134410" sldId="270"/>
        </pc:sldMkLst>
        <pc:spChg chg="mod">
          <ac:chgData name="PAYYAVULA RAMBHUPAL" userId="249312a991583d1d" providerId="LiveId" clId="{984F20BA-ED2B-4F23-84E1-7AF3ED87AA93}" dt="2022-02-17T20:45:17.053" v="2377" actId="122"/>
          <ac:spMkLst>
            <pc:docMk/>
            <pc:sldMk cId="1047134410" sldId="270"/>
            <ac:spMk id="3" creationId="{E3A103AA-8EAD-4796-A156-F785DDD96812}"/>
          </ac:spMkLst>
        </pc:spChg>
      </pc:sldChg>
      <pc:sldChg chg="del">
        <pc:chgData name="PAYYAVULA RAMBHUPAL" userId="249312a991583d1d" providerId="LiveId" clId="{984F20BA-ED2B-4F23-84E1-7AF3ED87AA93}" dt="2022-02-15T22:44:54.449" v="98" actId="47"/>
        <pc:sldMkLst>
          <pc:docMk/>
          <pc:sldMk cId="2652118427" sldId="271"/>
        </pc:sldMkLst>
      </pc:sldChg>
      <pc:sldChg chg="addSp delSp modSp mod modClrScheme chgLayout">
        <pc:chgData name="PAYYAVULA RAMBHUPAL" userId="249312a991583d1d" providerId="LiveId" clId="{984F20BA-ED2B-4F23-84E1-7AF3ED87AA93}" dt="2022-02-16T23:14:10.693" v="1143" actId="20577"/>
        <pc:sldMkLst>
          <pc:docMk/>
          <pc:sldMk cId="3832809982" sldId="272"/>
        </pc:sldMkLst>
        <pc:spChg chg="add del mod">
          <ac:chgData name="PAYYAVULA RAMBHUPAL" userId="249312a991583d1d" providerId="LiveId" clId="{984F20BA-ED2B-4F23-84E1-7AF3ED87AA93}" dt="2022-02-15T23:01:24.444" v="258" actId="47"/>
          <ac:spMkLst>
            <pc:docMk/>
            <pc:sldMk cId="3832809982" sldId="272"/>
            <ac:spMk id="2" creationId="{41B5928A-09C0-4ED1-A90A-8339D052AE2B}"/>
          </ac:spMkLst>
        </pc:spChg>
        <pc:spChg chg="mod">
          <ac:chgData name="PAYYAVULA RAMBHUPAL" userId="249312a991583d1d" providerId="LiveId" clId="{984F20BA-ED2B-4F23-84E1-7AF3ED87AA93}" dt="2022-02-16T22:58:31.662" v="1002" actId="26606"/>
          <ac:spMkLst>
            <pc:docMk/>
            <pc:sldMk cId="3832809982" sldId="272"/>
            <ac:spMk id="3" creationId="{E3A103AA-8EAD-4796-A156-F785DDD96812}"/>
          </ac:spMkLst>
        </pc:spChg>
        <pc:spChg chg="add mod ord">
          <ac:chgData name="PAYYAVULA RAMBHUPAL" userId="249312a991583d1d" providerId="LiveId" clId="{984F20BA-ED2B-4F23-84E1-7AF3ED87AA93}" dt="2022-02-16T23:14:10.693" v="1143" actId="20577"/>
          <ac:spMkLst>
            <pc:docMk/>
            <pc:sldMk cId="3832809982" sldId="272"/>
            <ac:spMk id="4" creationId="{8B541346-F023-4352-9939-4560ED1CB16D}"/>
          </ac:spMkLst>
        </pc:spChg>
        <pc:spChg chg="add del">
          <ac:chgData name="PAYYAVULA RAMBHUPAL" userId="249312a991583d1d" providerId="LiveId" clId="{984F20BA-ED2B-4F23-84E1-7AF3ED87AA93}" dt="2022-02-16T22:57:48.682" v="997" actId="22"/>
          <ac:spMkLst>
            <pc:docMk/>
            <pc:sldMk cId="3832809982" sldId="272"/>
            <ac:spMk id="7" creationId="{AE1D3106-396F-49D6-8ED6-F67BC7AC67C5}"/>
          </ac:spMkLst>
        </pc:spChg>
        <pc:picChg chg="del mod">
          <ac:chgData name="PAYYAVULA RAMBHUPAL" userId="249312a991583d1d" providerId="LiveId" clId="{984F20BA-ED2B-4F23-84E1-7AF3ED87AA93}" dt="2022-02-16T22:57:35.461" v="995" actId="478"/>
          <ac:picMkLst>
            <pc:docMk/>
            <pc:sldMk cId="3832809982" sldId="272"/>
            <ac:picMk id="5" creationId="{66A7FB0F-EA08-4F31-98EC-E12D17D68860}"/>
          </ac:picMkLst>
        </pc:picChg>
        <pc:picChg chg="add mod ord">
          <ac:chgData name="PAYYAVULA RAMBHUPAL" userId="249312a991583d1d" providerId="LiveId" clId="{984F20BA-ED2B-4F23-84E1-7AF3ED87AA93}" dt="2022-02-16T22:58:31.662" v="1002" actId="26606"/>
          <ac:picMkLst>
            <pc:docMk/>
            <pc:sldMk cId="3832809982" sldId="272"/>
            <ac:picMk id="9" creationId="{3E7501A3-967C-402D-8132-26A665F464C7}"/>
          </ac:picMkLst>
        </pc:picChg>
      </pc:sldChg>
      <pc:sldChg chg="addSp delSp modSp add mod">
        <pc:chgData name="PAYYAVULA RAMBHUPAL" userId="249312a991583d1d" providerId="LiveId" clId="{984F20BA-ED2B-4F23-84E1-7AF3ED87AA93}" dt="2022-02-15T23:16:36.774" v="726" actId="1076"/>
        <pc:sldMkLst>
          <pc:docMk/>
          <pc:sldMk cId="3777984631" sldId="273"/>
        </pc:sldMkLst>
        <pc:spChg chg="mod">
          <ac:chgData name="PAYYAVULA RAMBHUPAL" userId="249312a991583d1d" providerId="LiveId" clId="{984F20BA-ED2B-4F23-84E1-7AF3ED87AA93}" dt="2022-02-15T23:16:36.774" v="726" actId="1076"/>
          <ac:spMkLst>
            <pc:docMk/>
            <pc:sldMk cId="3777984631" sldId="273"/>
            <ac:spMk id="4" creationId="{8B541346-F023-4352-9939-4560ED1CB16D}"/>
          </ac:spMkLst>
        </pc:spChg>
        <pc:picChg chg="add del mod">
          <ac:chgData name="PAYYAVULA RAMBHUPAL" userId="249312a991583d1d" providerId="LiveId" clId="{984F20BA-ED2B-4F23-84E1-7AF3ED87AA93}" dt="2022-02-15T23:16:30.204" v="725" actId="14100"/>
          <ac:picMkLst>
            <pc:docMk/>
            <pc:sldMk cId="3777984631" sldId="273"/>
            <ac:picMk id="5" creationId="{66A7FB0F-EA08-4F31-98EC-E12D17D68860}"/>
          </ac:picMkLst>
        </pc:picChg>
      </pc:sldChg>
      <pc:sldChg chg="addSp delSp modSp add mod">
        <pc:chgData name="PAYYAVULA RAMBHUPAL" userId="249312a991583d1d" providerId="LiveId" clId="{984F20BA-ED2B-4F23-84E1-7AF3ED87AA93}" dt="2022-02-16T00:15:44.466" v="975" actId="20577"/>
        <pc:sldMkLst>
          <pc:docMk/>
          <pc:sldMk cId="4135501417" sldId="274"/>
        </pc:sldMkLst>
        <pc:spChg chg="add del mod">
          <ac:chgData name="PAYYAVULA RAMBHUPAL" userId="249312a991583d1d" providerId="LiveId" clId="{984F20BA-ED2B-4F23-84E1-7AF3ED87AA93}" dt="2022-02-16T00:09:05.104" v="861" actId="478"/>
          <ac:spMkLst>
            <pc:docMk/>
            <pc:sldMk cId="4135501417" sldId="274"/>
            <ac:spMk id="2" creationId="{72E62844-2BC4-42C0-8AF6-92B24F107E82}"/>
          </ac:spMkLst>
        </pc:spChg>
        <pc:spChg chg="mod">
          <ac:chgData name="PAYYAVULA RAMBHUPAL" userId="249312a991583d1d" providerId="LiveId" clId="{984F20BA-ED2B-4F23-84E1-7AF3ED87AA93}" dt="2022-02-16T00:14:25.699" v="920" actId="20577"/>
          <ac:spMkLst>
            <pc:docMk/>
            <pc:sldMk cId="4135501417" sldId="274"/>
            <ac:spMk id="3" creationId="{E3A103AA-8EAD-4796-A156-F785DDD96812}"/>
          </ac:spMkLst>
        </pc:spChg>
        <pc:spChg chg="mod">
          <ac:chgData name="PAYYAVULA RAMBHUPAL" userId="249312a991583d1d" providerId="LiveId" clId="{984F20BA-ED2B-4F23-84E1-7AF3ED87AA93}" dt="2022-02-16T00:15:44.466" v="975" actId="20577"/>
          <ac:spMkLst>
            <pc:docMk/>
            <pc:sldMk cId="4135501417" sldId="274"/>
            <ac:spMk id="5" creationId="{89BAE69E-C90D-419E-A473-5065F7A9B8AC}"/>
          </ac:spMkLst>
        </pc:spChg>
        <pc:spChg chg="add del">
          <ac:chgData name="PAYYAVULA RAMBHUPAL" userId="249312a991583d1d" providerId="LiveId" clId="{984F20BA-ED2B-4F23-84E1-7AF3ED87AA93}" dt="2022-02-16T00:10:55.865" v="879" actId="22"/>
          <ac:spMkLst>
            <pc:docMk/>
            <pc:sldMk cId="4135501417" sldId="274"/>
            <ac:spMk id="10" creationId="{015BF32D-250F-4041-B5E9-34352DBBAB8E}"/>
          </ac:spMkLst>
        </pc:spChg>
        <pc:spChg chg="add mod">
          <ac:chgData name="PAYYAVULA RAMBHUPAL" userId="249312a991583d1d" providerId="LiveId" clId="{984F20BA-ED2B-4F23-84E1-7AF3ED87AA93}" dt="2022-02-16T00:11:51.866" v="893" actId="20577"/>
          <ac:spMkLst>
            <pc:docMk/>
            <pc:sldMk cId="4135501417" sldId="274"/>
            <ac:spMk id="12" creationId="{79163BDF-366A-408A-A139-7988F02AA07F}"/>
          </ac:spMkLst>
        </pc:spChg>
        <pc:picChg chg="del">
          <ac:chgData name="PAYYAVULA RAMBHUPAL" userId="249312a991583d1d" providerId="LiveId" clId="{984F20BA-ED2B-4F23-84E1-7AF3ED87AA93}" dt="2022-02-16T00:09:01.099" v="860" actId="478"/>
          <ac:picMkLst>
            <pc:docMk/>
            <pc:sldMk cId="4135501417" sldId="274"/>
            <ac:picMk id="4" creationId="{EC054B96-6427-448D-A0A4-44AB958DA0E3}"/>
          </ac:picMkLst>
        </pc:picChg>
        <pc:picChg chg="add mod">
          <ac:chgData name="PAYYAVULA RAMBHUPAL" userId="249312a991583d1d" providerId="LiveId" clId="{984F20BA-ED2B-4F23-84E1-7AF3ED87AA93}" dt="2022-02-16T00:11:15.002" v="884" actId="1076"/>
          <ac:picMkLst>
            <pc:docMk/>
            <pc:sldMk cId="4135501417" sldId="274"/>
            <ac:picMk id="6" creationId="{7FCEC6CC-957B-4DD8-94B5-0E1673E3C30E}"/>
          </ac:picMkLst>
        </pc:picChg>
        <pc:picChg chg="add mod">
          <ac:chgData name="PAYYAVULA RAMBHUPAL" userId="249312a991583d1d" providerId="LiveId" clId="{984F20BA-ED2B-4F23-84E1-7AF3ED87AA93}" dt="2022-02-16T00:11:39.359" v="889" actId="1076"/>
          <ac:picMkLst>
            <pc:docMk/>
            <pc:sldMk cId="4135501417" sldId="274"/>
            <ac:picMk id="7" creationId="{862F9E4F-D2EE-4EF0-ACE0-E1BA857D1F27}"/>
          </ac:picMkLst>
        </pc:picChg>
        <pc:picChg chg="add mod">
          <ac:chgData name="PAYYAVULA RAMBHUPAL" userId="249312a991583d1d" providerId="LiveId" clId="{984F20BA-ED2B-4F23-84E1-7AF3ED87AA93}" dt="2022-02-16T00:11:25.396" v="886" actId="1076"/>
          <ac:picMkLst>
            <pc:docMk/>
            <pc:sldMk cId="4135501417" sldId="274"/>
            <ac:picMk id="8" creationId="{67F8A6BA-B1D7-4499-A2CB-EA653CE6CC42}"/>
          </ac:picMkLst>
        </pc:picChg>
      </pc:sldChg>
      <pc:sldChg chg="addSp delSp modSp add mod">
        <pc:chgData name="PAYYAVULA RAMBHUPAL" userId="249312a991583d1d" providerId="LiveId" clId="{984F20BA-ED2B-4F23-84E1-7AF3ED87AA93}" dt="2022-02-16T23:48:36.581" v="1500"/>
        <pc:sldMkLst>
          <pc:docMk/>
          <pc:sldMk cId="3873560347" sldId="275"/>
        </pc:sldMkLst>
        <pc:spChg chg="add mod">
          <ac:chgData name="PAYYAVULA RAMBHUPAL" userId="249312a991583d1d" providerId="LiveId" clId="{984F20BA-ED2B-4F23-84E1-7AF3ED87AA93}" dt="2022-02-16T23:48:36.581" v="1500"/>
          <ac:spMkLst>
            <pc:docMk/>
            <pc:sldMk cId="3873560347" sldId="275"/>
            <ac:spMk id="2" creationId="{D640B653-056B-46A0-A925-9BC11C4ADD73}"/>
          </ac:spMkLst>
        </pc:spChg>
        <pc:picChg chg="del">
          <ac:chgData name="PAYYAVULA RAMBHUPAL" userId="249312a991583d1d" providerId="LiveId" clId="{984F20BA-ED2B-4F23-84E1-7AF3ED87AA93}" dt="2022-02-15T23:36:01.855" v="747" actId="478"/>
          <ac:picMkLst>
            <pc:docMk/>
            <pc:sldMk cId="3873560347" sldId="275"/>
            <ac:picMk id="4" creationId="{CF8BE6B7-C28B-4514-8DB6-08E32B1E7BE9}"/>
          </ac:picMkLst>
        </pc:picChg>
        <pc:picChg chg="add mod">
          <ac:chgData name="PAYYAVULA RAMBHUPAL" userId="249312a991583d1d" providerId="LiveId" clId="{984F20BA-ED2B-4F23-84E1-7AF3ED87AA93}" dt="2022-02-15T23:36:17.237" v="753" actId="1076"/>
          <ac:picMkLst>
            <pc:docMk/>
            <pc:sldMk cId="3873560347" sldId="275"/>
            <ac:picMk id="5" creationId="{B0AC3E6C-EEF6-4437-8D29-00F91994DA07}"/>
          </ac:picMkLst>
        </pc:picChg>
        <pc:picChg chg="add mod">
          <ac:chgData name="PAYYAVULA RAMBHUPAL" userId="249312a991583d1d" providerId="LiveId" clId="{984F20BA-ED2B-4F23-84E1-7AF3ED87AA93}" dt="2022-02-15T23:36:18.884" v="754" actId="1076"/>
          <ac:picMkLst>
            <pc:docMk/>
            <pc:sldMk cId="3873560347" sldId="275"/>
            <ac:picMk id="6" creationId="{18CEAB26-5715-4181-BB78-713010F7057F}"/>
          </ac:picMkLst>
        </pc:picChg>
        <pc:picChg chg="del">
          <ac:chgData name="PAYYAVULA RAMBHUPAL" userId="249312a991583d1d" providerId="LiveId" clId="{984F20BA-ED2B-4F23-84E1-7AF3ED87AA93}" dt="2022-02-15T23:36:11.673" v="750" actId="478"/>
          <ac:picMkLst>
            <pc:docMk/>
            <pc:sldMk cId="3873560347" sldId="275"/>
            <ac:picMk id="7" creationId="{B0DC6D8C-FD04-403F-8297-BAF444D10BFC}"/>
          </ac:picMkLst>
        </pc:picChg>
      </pc:sldChg>
      <pc:sldChg chg="addSp delSp modSp add mod">
        <pc:chgData name="PAYYAVULA RAMBHUPAL" userId="249312a991583d1d" providerId="LiveId" clId="{984F20BA-ED2B-4F23-84E1-7AF3ED87AA93}" dt="2022-02-17T21:19:30.353" v="2414" actId="1076"/>
        <pc:sldMkLst>
          <pc:docMk/>
          <pc:sldMk cId="2147579468" sldId="276"/>
        </pc:sldMkLst>
        <pc:spChg chg="add del mod">
          <ac:chgData name="PAYYAVULA RAMBHUPAL" userId="249312a991583d1d" providerId="LiveId" clId="{984F20BA-ED2B-4F23-84E1-7AF3ED87AA93}" dt="2022-02-15T23:54:56.480" v="817" actId="478"/>
          <ac:spMkLst>
            <pc:docMk/>
            <pc:sldMk cId="2147579468" sldId="276"/>
            <ac:spMk id="2" creationId="{74DD7FAC-341C-44D8-B764-AA90A0C107C1}"/>
          </ac:spMkLst>
        </pc:spChg>
        <pc:spChg chg="add mod">
          <ac:chgData name="PAYYAVULA RAMBHUPAL" userId="249312a991583d1d" providerId="LiveId" clId="{984F20BA-ED2B-4F23-84E1-7AF3ED87AA93}" dt="2022-02-17T21:19:30.353" v="2414" actId="1076"/>
          <ac:spMkLst>
            <pc:docMk/>
            <pc:sldMk cId="2147579468" sldId="276"/>
            <ac:spMk id="5" creationId="{DE15D6F5-841E-479B-9D19-C613DFF289B9}"/>
          </ac:spMkLst>
        </pc:spChg>
        <pc:picChg chg="del">
          <ac:chgData name="PAYYAVULA RAMBHUPAL" userId="249312a991583d1d" providerId="LiveId" clId="{984F20BA-ED2B-4F23-84E1-7AF3ED87AA93}" dt="2022-02-15T23:55:40.406" v="822" actId="478"/>
          <ac:picMkLst>
            <pc:docMk/>
            <pc:sldMk cId="2147579468" sldId="276"/>
            <ac:picMk id="4" creationId="{8FBF0713-9A39-4196-B95B-247C69917500}"/>
          </ac:picMkLst>
        </pc:picChg>
        <pc:picChg chg="add del mod">
          <ac:chgData name="PAYYAVULA RAMBHUPAL" userId="249312a991583d1d" providerId="LiveId" clId="{984F20BA-ED2B-4F23-84E1-7AF3ED87AA93}" dt="2022-02-17T20:21:45.341" v="2124" actId="478"/>
          <ac:picMkLst>
            <pc:docMk/>
            <pc:sldMk cId="2147579468" sldId="276"/>
            <ac:picMk id="4" creationId="{ECA0C186-7358-4B49-BAFB-7D57887B24C7}"/>
          </ac:picMkLst>
        </pc:picChg>
        <pc:picChg chg="del">
          <ac:chgData name="PAYYAVULA RAMBHUPAL" userId="249312a991583d1d" providerId="LiveId" clId="{984F20BA-ED2B-4F23-84E1-7AF3ED87AA93}" dt="2022-02-15T23:54:51.524" v="815" actId="478"/>
          <ac:picMkLst>
            <pc:docMk/>
            <pc:sldMk cId="2147579468" sldId="276"/>
            <ac:picMk id="5" creationId="{8AD9B68C-DA6B-44BB-94BA-8573FE3AF901}"/>
          </ac:picMkLst>
        </pc:picChg>
        <pc:picChg chg="add del mod">
          <ac:chgData name="PAYYAVULA RAMBHUPAL" userId="249312a991583d1d" providerId="LiveId" clId="{984F20BA-ED2B-4F23-84E1-7AF3ED87AA93}" dt="2022-02-16T23:22:54.409" v="1174" actId="478"/>
          <ac:picMkLst>
            <pc:docMk/>
            <pc:sldMk cId="2147579468" sldId="276"/>
            <ac:picMk id="6" creationId="{08B4A31C-C5F8-4856-A8A9-3FAFAE381A5C}"/>
          </ac:picMkLst>
        </pc:picChg>
        <pc:picChg chg="add mod">
          <ac:chgData name="PAYYAVULA RAMBHUPAL" userId="249312a991583d1d" providerId="LiveId" clId="{984F20BA-ED2B-4F23-84E1-7AF3ED87AA93}" dt="2022-02-15T23:55:38.669" v="821" actId="1076"/>
          <ac:picMkLst>
            <pc:docMk/>
            <pc:sldMk cId="2147579468" sldId="276"/>
            <ac:picMk id="7" creationId="{3480E8BD-A3A4-4053-A20B-DB1C56074D25}"/>
          </ac:picMkLst>
        </pc:picChg>
        <pc:picChg chg="add mod">
          <ac:chgData name="PAYYAVULA RAMBHUPAL" userId="249312a991583d1d" providerId="LiveId" clId="{984F20BA-ED2B-4F23-84E1-7AF3ED87AA93}" dt="2022-02-16T23:23:04.656" v="1178" actId="1076"/>
          <ac:picMkLst>
            <pc:docMk/>
            <pc:sldMk cId="2147579468" sldId="276"/>
            <ac:picMk id="8" creationId="{16867D03-625B-4C44-9B82-6C78121A6EA9}"/>
          </ac:picMkLst>
        </pc:picChg>
        <pc:picChg chg="add mod">
          <ac:chgData name="PAYYAVULA RAMBHUPAL" userId="249312a991583d1d" providerId="LiveId" clId="{984F20BA-ED2B-4F23-84E1-7AF3ED87AA93}" dt="2022-02-17T20:21:48.946" v="2126" actId="1076"/>
          <ac:picMkLst>
            <pc:docMk/>
            <pc:sldMk cId="2147579468" sldId="276"/>
            <ac:picMk id="9" creationId="{2F05D20F-F14F-4064-9089-E4E9BDA34A6F}"/>
          </ac:picMkLst>
        </pc:picChg>
      </pc:sldChg>
      <pc:sldChg chg="add del">
        <pc:chgData name="PAYYAVULA RAMBHUPAL" userId="249312a991583d1d" providerId="LiveId" clId="{984F20BA-ED2B-4F23-84E1-7AF3ED87AA93}" dt="2022-02-16T18:59:25.843" v="976" actId="47"/>
        <pc:sldMkLst>
          <pc:docMk/>
          <pc:sldMk cId="2289089961" sldId="277"/>
        </pc:sldMkLst>
      </pc:sldChg>
      <pc:sldChg chg="addSp delSp modSp add mod">
        <pc:chgData name="PAYYAVULA RAMBHUPAL" userId="249312a991583d1d" providerId="LiveId" clId="{984F20BA-ED2B-4F23-84E1-7AF3ED87AA93}" dt="2022-02-16T23:16:24.015" v="1149"/>
        <pc:sldMkLst>
          <pc:docMk/>
          <pc:sldMk cId="2976588098" sldId="277"/>
        </pc:sldMkLst>
        <pc:spChg chg="mod">
          <ac:chgData name="PAYYAVULA RAMBHUPAL" userId="249312a991583d1d" providerId="LiveId" clId="{984F20BA-ED2B-4F23-84E1-7AF3ED87AA93}" dt="2022-02-16T23:16:24.015" v="1149"/>
          <ac:spMkLst>
            <pc:docMk/>
            <pc:sldMk cId="2976588098" sldId="277"/>
            <ac:spMk id="4" creationId="{8B541346-F023-4352-9939-4560ED1CB16D}"/>
          </ac:spMkLst>
        </pc:spChg>
        <pc:picChg chg="add mod">
          <ac:chgData name="PAYYAVULA RAMBHUPAL" userId="249312a991583d1d" providerId="LiveId" clId="{984F20BA-ED2B-4F23-84E1-7AF3ED87AA93}" dt="2022-02-16T23:16:03.002" v="1147" actId="1076"/>
          <ac:picMkLst>
            <pc:docMk/>
            <pc:sldMk cId="2976588098" sldId="277"/>
            <ac:picMk id="6" creationId="{01F51D44-8B32-4D5F-9BC0-E2E5442F87BC}"/>
          </ac:picMkLst>
        </pc:picChg>
        <pc:picChg chg="del">
          <ac:chgData name="PAYYAVULA RAMBHUPAL" userId="249312a991583d1d" providerId="LiveId" clId="{984F20BA-ED2B-4F23-84E1-7AF3ED87AA93}" dt="2022-02-16T23:15:58.768" v="1145" actId="478"/>
          <ac:picMkLst>
            <pc:docMk/>
            <pc:sldMk cId="2976588098" sldId="277"/>
            <ac:picMk id="9" creationId="{3E7501A3-967C-402D-8132-26A665F464C7}"/>
          </ac:picMkLst>
        </pc:picChg>
      </pc:sldChg>
      <pc:sldChg chg="addSp delSp modSp add mod">
        <pc:chgData name="PAYYAVULA RAMBHUPAL" userId="249312a991583d1d" providerId="LiveId" clId="{984F20BA-ED2B-4F23-84E1-7AF3ED87AA93}" dt="2022-02-17T02:45:43.901" v="2037" actId="6549"/>
        <pc:sldMkLst>
          <pc:docMk/>
          <pc:sldMk cId="3497698724" sldId="278"/>
        </pc:sldMkLst>
        <pc:spChg chg="add mod">
          <ac:chgData name="PAYYAVULA RAMBHUPAL" userId="249312a991583d1d" providerId="LiveId" clId="{984F20BA-ED2B-4F23-84E1-7AF3ED87AA93}" dt="2022-02-17T02:45:43.901" v="2037" actId="6549"/>
          <ac:spMkLst>
            <pc:docMk/>
            <pc:sldMk cId="3497698724" sldId="278"/>
            <ac:spMk id="2" creationId="{67AC73F6-C2D6-4931-8D8A-4C5B48BB6A49}"/>
          </ac:spMkLst>
        </pc:spChg>
        <pc:spChg chg="mod">
          <ac:chgData name="PAYYAVULA RAMBHUPAL" userId="249312a991583d1d" providerId="LiveId" clId="{984F20BA-ED2B-4F23-84E1-7AF3ED87AA93}" dt="2022-02-16T23:49:18.938" v="1518" actId="20577"/>
          <ac:spMkLst>
            <pc:docMk/>
            <pc:sldMk cId="3497698724" sldId="278"/>
            <ac:spMk id="3" creationId="{E3A103AA-8EAD-4796-A156-F785DDD96812}"/>
          </ac:spMkLst>
        </pc:spChg>
        <pc:picChg chg="del">
          <ac:chgData name="PAYYAVULA RAMBHUPAL" userId="249312a991583d1d" providerId="LiveId" clId="{984F20BA-ED2B-4F23-84E1-7AF3ED87AA93}" dt="2022-02-16T23:19:12.122" v="1151" actId="478"/>
          <ac:picMkLst>
            <pc:docMk/>
            <pc:sldMk cId="3497698724" sldId="278"/>
            <ac:picMk id="5" creationId="{B0AC3E6C-EEF6-4437-8D29-00F91994DA07}"/>
          </ac:picMkLst>
        </pc:picChg>
        <pc:picChg chg="del">
          <ac:chgData name="PAYYAVULA RAMBHUPAL" userId="249312a991583d1d" providerId="LiveId" clId="{984F20BA-ED2B-4F23-84E1-7AF3ED87AA93}" dt="2022-02-16T23:19:17.514" v="1154" actId="478"/>
          <ac:picMkLst>
            <pc:docMk/>
            <pc:sldMk cId="3497698724" sldId="278"/>
            <ac:picMk id="6" creationId="{18CEAB26-5715-4181-BB78-713010F7057F}"/>
          </ac:picMkLst>
        </pc:picChg>
        <pc:picChg chg="add del mod">
          <ac:chgData name="PAYYAVULA RAMBHUPAL" userId="249312a991583d1d" providerId="LiveId" clId="{984F20BA-ED2B-4F23-84E1-7AF3ED87AA93}" dt="2022-02-17T01:54:11.015" v="1941" actId="478"/>
          <ac:picMkLst>
            <pc:docMk/>
            <pc:sldMk cId="3497698724" sldId="278"/>
            <ac:picMk id="7" creationId="{E47FD975-8C86-4BA4-980F-8AB7B3A254A7}"/>
          </ac:picMkLst>
        </pc:picChg>
        <pc:picChg chg="add del mod">
          <ac:chgData name="PAYYAVULA RAMBHUPAL" userId="249312a991583d1d" providerId="LiveId" clId="{984F20BA-ED2B-4F23-84E1-7AF3ED87AA93}" dt="2022-02-16T23:19:27.120" v="1156" actId="478"/>
          <ac:picMkLst>
            <pc:docMk/>
            <pc:sldMk cId="3497698724" sldId="278"/>
            <ac:picMk id="8" creationId="{010574A4-6DA0-4B28-8A1D-3F10292D54D5}"/>
          </ac:picMkLst>
        </pc:picChg>
        <pc:picChg chg="add del mod">
          <ac:chgData name="PAYYAVULA RAMBHUPAL" userId="249312a991583d1d" providerId="LiveId" clId="{984F20BA-ED2B-4F23-84E1-7AF3ED87AA93}" dt="2022-02-17T01:54:41.393" v="1948" actId="478"/>
          <ac:picMkLst>
            <pc:docMk/>
            <pc:sldMk cId="3497698724" sldId="278"/>
            <ac:picMk id="9" creationId="{EEA604DD-46AA-4B08-978D-17C33F9279BB}"/>
          </ac:picMkLst>
        </pc:picChg>
        <pc:picChg chg="add del mod">
          <ac:chgData name="PAYYAVULA RAMBHUPAL" userId="249312a991583d1d" providerId="LiveId" clId="{984F20BA-ED2B-4F23-84E1-7AF3ED87AA93}" dt="2022-02-17T01:54:30.951" v="1944" actId="478"/>
          <ac:picMkLst>
            <pc:docMk/>
            <pc:sldMk cId="3497698724" sldId="278"/>
            <ac:picMk id="10" creationId="{6405C53A-D226-47DD-A57E-DF7149FB47AB}"/>
          </ac:picMkLst>
        </pc:picChg>
        <pc:picChg chg="add mod">
          <ac:chgData name="PAYYAVULA RAMBHUPAL" userId="249312a991583d1d" providerId="LiveId" clId="{984F20BA-ED2B-4F23-84E1-7AF3ED87AA93}" dt="2022-02-17T01:54:38.652" v="1947" actId="14100"/>
          <ac:picMkLst>
            <pc:docMk/>
            <pc:sldMk cId="3497698724" sldId="278"/>
            <ac:picMk id="11" creationId="{89964BC2-22A8-4B4D-903D-E748354CA71C}"/>
          </ac:picMkLst>
        </pc:picChg>
        <pc:picChg chg="add mod">
          <ac:chgData name="PAYYAVULA RAMBHUPAL" userId="249312a991583d1d" providerId="LiveId" clId="{984F20BA-ED2B-4F23-84E1-7AF3ED87AA93}" dt="2022-02-17T01:54:57.554" v="1951" actId="14100"/>
          <ac:picMkLst>
            <pc:docMk/>
            <pc:sldMk cId="3497698724" sldId="278"/>
            <ac:picMk id="12" creationId="{8A405947-08ED-4B81-8FAB-997E2C0E2429}"/>
          </ac:picMkLst>
        </pc:picChg>
      </pc:sldChg>
      <pc:sldChg chg="addSp delSp modSp add mod">
        <pc:chgData name="PAYYAVULA RAMBHUPAL" userId="249312a991583d1d" providerId="LiveId" clId="{984F20BA-ED2B-4F23-84E1-7AF3ED87AA93}" dt="2022-02-16T23:20:54.324" v="1173" actId="1076"/>
        <pc:sldMkLst>
          <pc:docMk/>
          <pc:sldMk cId="3133845963" sldId="279"/>
        </pc:sldMkLst>
        <pc:picChg chg="add mod">
          <ac:chgData name="PAYYAVULA RAMBHUPAL" userId="249312a991583d1d" providerId="LiveId" clId="{984F20BA-ED2B-4F23-84E1-7AF3ED87AA93}" dt="2022-02-16T23:20:51.696" v="1172" actId="1076"/>
          <ac:picMkLst>
            <pc:docMk/>
            <pc:sldMk cId="3133845963" sldId="279"/>
            <ac:picMk id="5" creationId="{31B44EDC-44CD-48E8-A419-32BA39C74EF5}"/>
          </ac:picMkLst>
        </pc:picChg>
        <pc:picChg chg="add mod">
          <ac:chgData name="PAYYAVULA RAMBHUPAL" userId="249312a991583d1d" providerId="LiveId" clId="{984F20BA-ED2B-4F23-84E1-7AF3ED87AA93}" dt="2022-02-16T23:20:54.324" v="1173" actId="1076"/>
          <ac:picMkLst>
            <pc:docMk/>
            <pc:sldMk cId="3133845963" sldId="279"/>
            <ac:picMk id="6" creationId="{88AFC546-F7E2-4DBB-813B-431E2DC2D9FA}"/>
          </ac:picMkLst>
        </pc:picChg>
        <pc:picChg chg="del">
          <ac:chgData name="PAYYAVULA RAMBHUPAL" userId="249312a991583d1d" providerId="LiveId" clId="{984F20BA-ED2B-4F23-84E1-7AF3ED87AA93}" dt="2022-02-16T23:20:27.400" v="1166" actId="478"/>
          <ac:picMkLst>
            <pc:docMk/>
            <pc:sldMk cId="3133845963" sldId="279"/>
            <ac:picMk id="7" creationId="{E47FD975-8C86-4BA4-980F-8AB7B3A254A7}"/>
          </ac:picMkLst>
        </pc:picChg>
        <pc:picChg chg="del">
          <ac:chgData name="PAYYAVULA RAMBHUPAL" userId="249312a991583d1d" providerId="LiveId" clId="{984F20BA-ED2B-4F23-84E1-7AF3ED87AA93}" dt="2022-02-16T23:20:38.869" v="1170" actId="478"/>
          <ac:picMkLst>
            <pc:docMk/>
            <pc:sldMk cId="3133845963" sldId="279"/>
            <ac:picMk id="9" creationId="{EEA604DD-46AA-4B08-978D-17C33F9279BB}"/>
          </ac:picMkLst>
        </pc:picChg>
      </pc:sldChg>
      <pc:sldChg chg="addSp delSp modSp add mod">
        <pc:chgData name="PAYYAVULA RAMBHUPAL" userId="249312a991583d1d" providerId="LiveId" clId="{984F20BA-ED2B-4F23-84E1-7AF3ED87AA93}" dt="2022-02-17T02:07:47.879" v="1986" actId="20577"/>
        <pc:sldMkLst>
          <pc:docMk/>
          <pc:sldMk cId="2209917371" sldId="280"/>
        </pc:sldMkLst>
        <pc:spChg chg="add del mod">
          <ac:chgData name="PAYYAVULA RAMBHUPAL" userId="249312a991583d1d" providerId="LiveId" clId="{984F20BA-ED2B-4F23-84E1-7AF3ED87AA93}" dt="2022-02-16T23:25:21.168" v="1182" actId="478"/>
          <ac:spMkLst>
            <pc:docMk/>
            <pc:sldMk cId="2209917371" sldId="280"/>
            <ac:spMk id="2" creationId="{64F1644E-F716-42C3-88BC-06FCC8441014}"/>
          </ac:spMkLst>
        </pc:spChg>
        <pc:spChg chg="mod">
          <ac:chgData name="PAYYAVULA RAMBHUPAL" userId="249312a991583d1d" providerId="LiveId" clId="{984F20BA-ED2B-4F23-84E1-7AF3ED87AA93}" dt="2022-02-17T02:07:47.879" v="1986" actId="20577"/>
          <ac:spMkLst>
            <pc:docMk/>
            <pc:sldMk cId="2209917371" sldId="280"/>
            <ac:spMk id="3" creationId="{E3A103AA-8EAD-4796-A156-F785DDD96812}"/>
          </ac:spMkLst>
        </pc:spChg>
        <pc:spChg chg="add mod">
          <ac:chgData name="PAYYAVULA RAMBHUPAL" userId="249312a991583d1d" providerId="LiveId" clId="{984F20BA-ED2B-4F23-84E1-7AF3ED87AA93}" dt="2022-02-17T00:34:22.075" v="1936" actId="20577"/>
          <ac:spMkLst>
            <pc:docMk/>
            <pc:sldMk cId="2209917371" sldId="280"/>
            <ac:spMk id="4" creationId="{1A6FA602-EBF4-430F-8D50-610D5223AF79}"/>
          </ac:spMkLst>
        </pc:spChg>
        <pc:picChg chg="add mod">
          <ac:chgData name="PAYYAVULA RAMBHUPAL" userId="249312a991583d1d" providerId="LiveId" clId="{984F20BA-ED2B-4F23-84E1-7AF3ED87AA93}" dt="2022-02-16T23:25:49.125" v="1188" actId="1076"/>
          <ac:picMkLst>
            <pc:docMk/>
            <pc:sldMk cId="2209917371" sldId="280"/>
            <ac:picMk id="6" creationId="{2B112ED8-AA8A-4960-B4DE-F306C1C33B6A}"/>
          </ac:picMkLst>
        </pc:picChg>
        <pc:picChg chg="del">
          <ac:chgData name="PAYYAVULA RAMBHUPAL" userId="249312a991583d1d" providerId="LiveId" clId="{984F20BA-ED2B-4F23-84E1-7AF3ED87AA93}" dt="2022-02-16T23:25:11.408" v="1181" actId="478"/>
          <ac:picMkLst>
            <pc:docMk/>
            <pc:sldMk cId="2209917371" sldId="280"/>
            <ac:picMk id="8" creationId="{BB8A0BEF-E8D1-422C-B4B9-DD9C09DD4C21}"/>
          </ac:picMkLst>
        </pc:picChg>
        <pc:picChg chg="del">
          <ac:chgData name="PAYYAVULA RAMBHUPAL" userId="249312a991583d1d" providerId="LiveId" clId="{984F20BA-ED2B-4F23-84E1-7AF3ED87AA93}" dt="2022-02-16T23:25:26.799" v="1184" actId="478"/>
          <ac:picMkLst>
            <pc:docMk/>
            <pc:sldMk cId="2209917371" sldId="280"/>
            <ac:picMk id="9" creationId="{ADC4D772-E307-4A2B-BC18-AFF956E73BD8}"/>
          </ac:picMkLst>
        </pc:picChg>
        <pc:picChg chg="del">
          <ac:chgData name="PAYYAVULA RAMBHUPAL" userId="249312a991583d1d" providerId="LiveId" clId="{984F20BA-ED2B-4F23-84E1-7AF3ED87AA93}" dt="2022-02-16T23:25:29.445" v="1185" actId="478"/>
          <ac:picMkLst>
            <pc:docMk/>
            <pc:sldMk cId="2209917371" sldId="280"/>
            <ac:picMk id="10" creationId="{0E42A394-51C8-4DD4-A011-7BE3C8E8C66E}"/>
          </ac:picMkLst>
        </pc:picChg>
        <pc:picChg chg="add mod">
          <ac:chgData name="PAYYAVULA RAMBHUPAL" userId="249312a991583d1d" providerId="LiveId" clId="{984F20BA-ED2B-4F23-84E1-7AF3ED87AA93}" dt="2022-02-16T23:25:45.370" v="1187" actId="1076"/>
          <ac:picMkLst>
            <pc:docMk/>
            <pc:sldMk cId="2209917371" sldId="280"/>
            <ac:picMk id="11" creationId="{C083BADF-8E64-4129-BCB4-7914A2E7FC3A}"/>
          </ac:picMkLst>
        </pc:picChg>
      </pc:sldChg>
      <pc:sldChg chg="addSp delSp modSp add mod">
        <pc:chgData name="PAYYAVULA RAMBHUPAL" userId="249312a991583d1d" providerId="LiveId" clId="{984F20BA-ED2B-4F23-84E1-7AF3ED87AA93}" dt="2022-02-17T15:27:35.249" v="2092" actId="6549"/>
        <pc:sldMkLst>
          <pc:docMk/>
          <pc:sldMk cId="3420297469" sldId="281"/>
        </pc:sldMkLst>
        <pc:spChg chg="add mod">
          <ac:chgData name="PAYYAVULA RAMBHUPAL" userId="249312a991583d1d" providerId="LiveId" clId="{984F20BA-ED2B-4F23-84E1-7AF3ED87AA93}" dt="2022-02-17T15:27:35.249" v="2092" actId="6549"/>
          <ac:spMkLst>
            <pc:docMk/>
            <pc:sldMk cId="3420297469" sldId="281"/>
            <ac:spMk id="2" creationId="{5E8535D4-7775-4A68-8385-AE129ECDBA90}"/>
          </ac:spMkLst>
        </pc:spChg>
        <pc:spChg chg="mod">
          <ac:chgData name="PAYYAVULA RAMBHUPAL" userId="249312a991583d1d" providerId="LiveId" clId="{984F20BA-ED2B-4F23-84E1-7AF3ED87AA93}" dt="2022-02-17T02:08:22.994" v="2010" actId="20577"/>
          <ac:spMkLst>
            <pc:docMk/>
            <pc:sldMk cId="3420297469" sldId="281"/>
            <ac:spMk id="3" creationId="{E3A103AA-8EAD-4796-A156-F785DDD96812}"/>
          </ac:spMkLst>
        </pc:spChg>
        <pc:picChg chg="add mod">
          <ac:chgData name="PAYYAVULA RAMBHUPAL" userId="249312a991583d1d" providerId="LiveId" clId="{984F20BA-ED2B-4F23-84E1-7AF3ED87AA93}" dt="2022-02-16T23:27:34.746" v="1201" actId="14100"/>
          <ac:picMkLst>
            <pc:docMk/>
            <pc:sldMk cId="3420297469" sldId="281"/>
            <ac:picMk id="5" creationId="{F9EBA520-8D58-4672-88BD-552743339189}"/>
          </ac:picMkLst>
        </pc:picChg>
        <pc:picChg chg="del">
          <ac:chgData name="PAYYAVULA RAMBHUPAL" userId="249312a991583d1d" providerId="LiveId" clId="{984F20BA-ED2B-4F23-84E1-7AF3ED87AA93}" dt="2022-02-16T23:26:44.389" v="1190" actId="478"/>
          <ac:picMkLst>
            <pc:docMk/>
            <pc:sldMk cId="3420297469" sldId="281"/>
            <ac:picMk id="6" creationId="{2B112ED8-AA8A-4960-B4DE-F306C1C33B6A}"/>
          </ac:picMkLst>
        </pc:picChg>
        <pc:picChg chg="add del mod">
          <ac:chgData name="PAYYAVULA RAMBHUPAL" userId="249312a991583d1d" providerId="LiveId" clId="{984F20BA-ED2B-4F23-84E1-7AF3ED87AA93}" dt="2022-02-16T23:27:06.240" v="1196" actId="21"/>
          <ac:picMkLst>
            <pc:docMk/>
            <pc:sldMk cId="3420297469" sldId="281"/>
            <ac:picMk id="7" creationId="{C7A9450C-4976-4356-9FE3-6025E9643B0E}"/>
          </ac:picMkLst>
        </pc:picChg>
        <pc:picChg chg="add mod">
          <ac:chgData name="PAYYAVULA RAMBHUPAL" userId="249312a991583d1d" providerId="LiveId" clId="{984F20BA-ED2B-4F23-84E1-7AF3ED87AA93}" dt="2022-02-16T23:27:58.405" v="1207" actId="14100"/>
          <ac:picMkLst>
            <pc:docMk/>
            <pc:sldMk cId="3420297469" sldId="281"/>
            <ac:picMk id="8" creationId="{541F872B-C723-4DFB-815E-BECD628BD2E7}"/>
          </ac:picMkLst>
        </pc:picChg>
        <pc:picChg chg="del">
          <ac:chgData name="PAYYAVULA RAMBHUPAL" userId="249312a991583d1d" providerId="LiveId" clId="{984F20BA-ED2B-4F23-84E1-7AF3ED87AA93}" dt="2022-02-16T23:26:48.933" v="1193" actId="478"/>
          <ac:picMkLst>
            <pc:docMk/>
            <pc:sldMk cId="3420297469" sldId="281"/>
            <ac:picMk id="11" creationId="{C083BADF-8E64-4129-BCB4-7914A2E7FC3A}"/>
          </ac:picMkLst>
        </pc:picChg>
      </pc:sldChg>
      <pc:sldChg chg="addSp modSp add mod">
        <pc:chgData name="PAYYAVULA RAMBHUPAL" userId="249312a991583d1d" providerId="LiveId" clId="{984F20BA-ED2B-4F23-84E1-7AF3ED87AA93}" dt="2022-02-17T20:45:11.848" v="2376" actId="122"/>
        <pc:sldMkLst>
          <pc:docMk/>
          <pc:sldMk cId="307225461" sldId="282"/>
        </pc:sldMkLst>
        <pc:spChg chg="mod">
          <ac:chgData name="PAYYAVULA RAMBHUPAL" userId="249312a991583d1d" providerId="LiveId" clId="{984F20BA-ED2B-4F23-84E1-7AF3ED87AA93}" dt="2022-02-17T20:36:14.824" v="2279" actId="6549"/>
          <ac:spMkLst>
            <pc:docMk/>
            <pc:sldMk cId="307225461" sldId="282"/>
            <ac:spMk id="2" creationId="{87106DE1-A11A-4086-A96F-53B027441B03}"/>
          </ac:spMkLst>
        </pc:spChg>
        <pc:spChg chg="mod">
          <ac:chgData name="PAYYAVULA RAMBHUPAL" userId="249312a991583d1d" providerId="LiveId" clId="{984F20BA-ED2B-4F23-84E1-7AF3ED87AA93}" dt="2022-02-17T20:45:11.848" v="2376" actId="122"/>
          <ac:spMkLst>
            <pc:docMk/>
            <pc:sldMk cId="307225461" sldId="282"/>
            <ac:spMk id="3" creationId="{E3A103AA-8EAD-4796-A156-F785DDD96812}"/>
          </ac:spMkLst>
        </pc:spChg>
        <pc:spChg chg="add mod">
          <ac:chgData name="PAYYAVULA RAMBHUPAL" userId="249312a991583d1d" providerId="LiveId" clId="{984F20BA-ED2B-4F23-84E1-7AF3ED87AA93}" dt="2022-02-17T20:43:02.440" v="2352" actId="20577"/>
          <ac:spMkLst>
            <pc:docMk/>
            <pc:sldMk cId="307225461" sldId="282"/>
            <ac:spMk id="7" creationId="{7CE33F25-0CC5-4F7C-AFBF-A5DA8530A4A6}"/>
          </ac:spMkLst>
        </pc:spChg>
        <pc:spChg chg="add mod">
          <ac:chgData name="PAYYAVULA RAMBHUPAL" userId="249312a991583d1d" providerId="LiveId" clId="{984F20BA-ED2B-4F23-84E1-7AF3ED87AA93}" dt="2022-02-17T20:38:03.409" v="2292" actId="1076"/>
          <ac:spMkLst>
            <pc:docMk/>
            <pc:sldMk cId="307225461" sldId="282"/>
            <ac:spMk id="9" creationId="{40211C72-55B9-4E6A-A0DE-4915B8C18799}"/>
          </ac:spMkLst>
        </pc:spChg>
        <pc:picChg chg="add mod">
          <ac:chgData name="PAYYAVULA RAMBHUPAL" userId="249312a991583d1d" providerId="LiveId" clId="{984F20BA-ED2B-4F23-84E1-7AF3ED87AA93}" dt="2022-02-17T20:36:32.541" v="2281" actId="1076"/>
          <ac:picMkLst>
            <pc:docMk/>
            <pc:sldMk cId="307225461" sldId="282"/>
            <ac:picMk id="4" creationId="{8CE7B46E-3238-4EB1-8E68-1360A89934E1}"/>
          </ac:picMkLst>
        </pc:picChg>
        <pc:picChg chg="add mod">
          <ac:chgData name="PAYYAVULA RAMBHUPAL" userId="249312a991583d1d" providerId="LiveId" clId="{984F20BA-ED2B-4F23-84E1-7AF3ED87AA93}" dt="2022-02-17T20:37:23.368" v="2284" actId="1076"/>
          <ac:picMkLst>
            <pc:docMk/>
            <pc:sldMk cId="307225461" sldId="282"/>
            <ac:picMk id="5" creationId="{3736868B-482F-4C74-929E-3C7D37D2C7D5}"/>
          </ac:picMkLst>
        </pc:picChg>
      </pc:sldChg>
      <pc:sldChg chg="addSp delSp modSp add mod">
        <pc:chgData name="PAYYAVULA RAMBHUPAL" userId="249312a991583d1d" providerId="LiveId" clId="{984F20BA-ED2B-4F23-84E1-7AF3ED87AA93}" dt="2022-02-17T20:54:43.049" v="2413" actId="20577"/>
        <pc:sldMkLst>
          <pc:docMk/>
          <pc:sldMk cId="4171917307" sldId="283"/>
        </pc:sldMkLst>
        <pc:spChg chg="del">
          <ac:chgData name="PAYYAVULA RAMBHUPAL" userId="249312a991583d1d" providerId="LiveId" clId="{984F20BA-ED2B-4F23-84E1-7AF3ED87AA93}" dt="2022-02-17T20:41:37.661" v="2334" actId="478"/>
          <ac:spMkLst>
            <pc:docMk/>
            <pc:sldMk cId="4171917307" sldId="283"/>
            <ac:spMk id="2" creationId="{87106DE1-A11A-4086-A96F-53B027441B03}"/>
          </ac:spMkLst>
        </pc:spChg>
        <pc:spChg chg="mod">
          <ac:chgData name="PAYYAVULA RAMBHUPAL" userId="249312a991583d1d" providerId="LiveId" clId="{984F20BA-ED2B-4F23-84E1-7AF3ED87AA93}" dt="2022-02-17T20:45:06.546" v="2375" actId="122"/>
          <ac:spMkLst>
            <pc:docMk/>
            <pc:sldMk cId="4171917307" sldId="283"/>
            <ac:spMk id="3" creationId="{E3A103AA-8EAD-4796-A156-F785DDD96812}"/>
          </ac:spMkLst>
        </pc:spChg>
        <pc:spChg chg="del">
          <ac:chgData name="PAYYAVULA RAMBHUPAL" userId="249312a991583d1d" providerId="LiveId" clId="{984F20BA-ED2B-4F23-84E1-7AF3ED87AA93}" dt="2022-02-17T20:39:33.213" v="2312" actId="478"/>
          <ac:spMkLst>
            <pc:docMk/>
            <pc:sldMk cId="4171917307" sldId="283"/>
            <ac:spMk id="7" creationId="{7CE33F25-0CC5-4F7C-AFBF-A5DA8530A4A6}"/>
          </ac:spMkLst>
        </pc:spChg>
        <pc:spChg chg="del">
          <ac:chgData name="PAYYAVULA RAMBHUPAL" userId="249312a991583d1d" providerId="LiveId" clId="{984F20BA-ED2B-4F23-84E1-7AF3ED87AA93}" dt="2022-02-17T20:39:51.720" v="2318" actId="478"/>
          <ac:spMkLst>
            <pc:docMk/>
            <pc:sldMk cId="4171917307" sldId="283"/>
            <ac:spMk id="9" creationId="{40211C72-55B9-4E6A-A0DE-4915B8C18799}"/>
          </ac:spMkLst>
        </pc:spChg>
        <pc:spChg chg="add mod">
          <ac:chgData name="PAYYAVULA RAMBHUPAL" userId="249312a991583d1d" providerId="LiveId" clId="{984F20BA-ED2B-4F23-84E1-7AF3ED87AA93}" dt="2022-02-17T20:54:43.049" v="2413" actId="20577"/>
          <ac:spMkLst>
            <pc:docMk/>
            <pc:sldMk cId="4171917307" sldId="283"/>
            <ac:spMk id="13" creationId="{356C067F-0773-4D3F-8A8F-DA4545DB6D05}"/>
          </ac:spMkLst>
        </pc:spChg>
        <pc:spChg chg="add del mod">
          <ac:chgData name="PAYYAVULA RAMBHUPAL" userId="249312a991583d1d" providerId="LiveId" clId="{984F20BA-ED2B-4F23-84E1-7AF3ED87AA93}" dt="2022-02-17T20:41:40.908" v="2335" actId="478"/>
          <ac:spMkLst>
            <pc:docMk/>
            <pc:sldMk cId="4171917307" sldId="283"/>
            <ac:spMk id="14" creationId="{8BFBD036-DBBA-4D6B-8C45-1E3CD4D36AE6}"/>
          </ac:spMkLst>
        </pc:spChg>
        <pc:picChg chg="del">
          <ac:chgData name="PAYYAVULA RAMBHUPAL" userId="249312a991583d1d" providerId="LiveId" clId="{984F20BA-ED2B-4F23-84E1-7AF3ED87AA93}" dt="2022-02-17T20:39:07.730" v="2304" actId="478"/>
          <ac:picMkLst>
            <pc:docMk/>
            <pc:sldMk cId="4171917307" sldId="283"/>
            <ac:picMk id="4" creationId="{8CE7B46E-3238-4EB1-8E68-1360A89934E1}"/>
          </ac:picMkLst>
        </pc:picChg>
        <pc:picChg chg="del">
          <ac:chgData name="PAYYAVULA RAMBHUPAL" userId="249312a991583d1d" providerId="LiveId" clId="{984F20BA-ED2B-4F23-84E1-7AF3ED87AA93}" dt="2022-02-17T20:39:25.672" v="2310" actId="478"/>
          <ac:picMkLst>
            <pc:docMk/>
            <pc:sldMk cId="4171917307" sldId="283"/>
            <ac:picMk id="5" creationId="{3736868B-482F-4C74-929E-3C7D37D2C7D5}"/>
          </ac:picMkLst>
        </pc:picChg>
        <pc:picChg chg="add mod">
          <ac:chgData name="PAYYAVULA RAMBHUPAL" userId="249312a991583d1d" providerId="LiveId" clId="{984F20BA-ED2B-4F23-84E1-7AF3ED87AA93}" dt="2022-02-17T20:40:22.578" v="2323" actId="14100"/>
          <ac:picMkLst>
            <pc:docMk/>
            <pc:sldMk cId="4171917307" sldId="283"/>
            <ac:picMk id="8" creationId="{86DF61FE-CE0F-4D6B-9926-ED329F9465A0}"/>
          </ac:picMkLst>
        </pc:picChg>
        <pc:picChg chg="add mod">
          <ac:chgData name="PAYYAVULA RAMBHUPAL" userId="249312a991583d1d" providerId="LiveId" clId="{984F20BA-ED2B-4F23-84E1-7AF3ED87AA93}" dt="2022-02-17T20:42:34.858" v="2346" actId="1076"/>
          <ac:picMkLst>
            <pc:docMk/>
            <pc:sldMk cId="4171917307" sldId="283"/>
            <ac:picMk id="10" creationId="{D89C9C7A-3FA2-4174-AB8E-2ED0CC20A6BE}"/>
          </ac:picMkLst>
        </pc:picChg>
        <pc:picChg chg="add mod">
          <ac:chgData name="PAYYAVULA RAMBHUPAL" userId="249312a991583d1d" providerId="LiveId" clId="{984F20BA-ED2B-4F23-84E1-7AF3ED87AA93}" dt="2022-02-17T20:42:36.722" v="2347" actId="1076"/>
          <ac:picMkLst>
            <pc:docMk/>
            <pc:sldMk cId="4171917307" sldId="283"/>
            <ac:picMk id="11" creationId="{2438957F-C8E1-452A-A3C3-A358575C7C3C}"/>
          </ac:picMkLst>
        </pc:picChg>
        <pc:picChg chg="add mod">
          <ac:chgData name="PAYYAVULA RAMBHUPAL" userId="249312a991583d1d" providerId="LiveId" clId="{984F20BA-ED2B-4F23-84E1-7AF3ED87AA93}" dt="2022-02-17T20:42:38.589" v="2348" actId="1076"/>
          <ac:picMkLst>
            <pc:docMk/>
            <pc:sldMk cId="4171917307" sldId="283"/>
            <ac:picMk id="12" creationId="{4B183668-7B16-4C45-A5D1-6A78837321BB}"/>
          </ac:picMkLst>
        </pc:picChg>
        <pc:picChg chg="add mod">
          <ac:chgData name="PAYYAVULA RAMBHUPAL" userId="249312a991583d1d" providerId="LiveId" clId="{984F20BA-ED2B-4F23-84E1-7AF3ED87AA93}" dt="2022-02-17T20:42:40.594" v="2349" actId="1076"/>
          <ac:picMkLst>
            <pc:docMk/>
            <pc:sldMk cId="4171917307" sldId="283"/>
            <ac:picMk id="15" creationId="{C2F02EB0-A082-4F06-BD39-C7B4D0A228C3}"/>
          </ac:picMkLst>
        </pc:picChg>
        <pc:picChg chg="add mod">
          <ac:chgData name="PAYYAVULA RAMBHUPAL" userId="249312a991583d1d" providerId="LiveId" clId="{984F20BA-ED2B-4F23-84E1-7AF3ED87AA93}" dt="2022-02-17T20:42:42.429" v="2350" actId="1076"/>
          <ac:picMkLst>
            <pc:docMk/>
            <pc:sldMk cId="4171917307" sldId="283"/>
            <ac:picMk id="16" creationId="{F10D5400-66EE-4EF8-9878-A098B3A427B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A590F-A513-42B1-89D4-B7C08C22AC93}" type="datetimeFigureOut">
              <a:rPr lang="en-US" smtClean="0"/>
              <a:t>2/17/2022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DE4BCC-A504-456C-B2F6-D0C009C36368}" type="slidenum">
              <a:rPr lang="en-US" smtClean="0"/>
              <a:t>‹#›</a:t>
            </a:fld>
            <a:endParaRPr lang="en-US"/>
          </a:p>
        </p:txBody>
      </p:sp>
    </p:spTree>
    <p:extLst>
      <p:ext uri="{BB962C8B-B14F-4D97-AF65-F5344CB8AC3E}">
        <p14:creationId xmlns:p14="http://schemas.microsoft.com/office/powerpoint/2010/main" val="604477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2E855-0F77-4FC4-93A7-7DB5078BECCD}"/>
              </a:ext>
            </a:extLst>
          </p:cNvPr>
          <p:cNvSpPr txBox="1">
            <a:spLocks/>
          </p:cNvSpPr>
          <p:nvPr userDrawn="1"/>
        </p:nvSpPr>
        <p:spPr bwMode="auto">
          <a:xfrm>
            <a:off x="457200" y="838200"/>
            <a:ext cx="82296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3600" dirty="0">
                <a:solidFill>
                  <a:srgbClr val="C12030"/>
                </a:solidFill>
                <a:latin typeface="Helvetica CE" charset="0"/>
                <a:cs typeface="Helvetica CE" charset="0"/>
              </a:rPr>
              <a:t>Headline </a:t>
            </a:r>
            <a:r>
              <a:rPr lang="en-US" sz="3600" dirty="0" err="1">
                <a:solidFill>
                  <a:srgbClr val="C12030"/>
                </a:solidFill>
                <a:latin typeface="Helvetica CE" charset="0"/>
                <a:cs typeface="Helvetica CE" charset="0"/>
              </a:rPr>
              <a:t>Lorem</a:t>
            </a:r>
            <a:r>
              <a:rPr lang="en-US" sz="3600" dirty="0">
                <a:solidFill>
                  <a:srgbClr val="C12030"/>
                </a:solidFill>
                <a:latin typeface="Helvetica CE" charset="0"/>
                <a:cs typeface="Helvetica CE" charset="0"/>
              </a:rPr>
              <a:t> </a:t>
            </a:r>
            <a:r>
              <a:rPr lang="en-US" sz="3600" dirty="0" err="1">
                <a:solidFill>
                  <a:srgbClr val="C12030"/>
                </a:solidFill>
                <a:latin typeface="Helvetica CE" charset="0"/>
                <a:cs typeface="Helvetica CE" charset="0"/>
              </a:rPr>
              <a:t>Ipsum</a:t>
            </a:r>
            <a:br>
              <a:rPr lang="en-US" sz="3600" dirty="0">
                <a:solidFill>
                  <a:srgbClr val="C12030"/>
                </a:solidFill>
                <a:latin typeface="Helvetica CE" charset="0"/>
                <a:cs typeface="Helvetica CE" charset="0"/>
              </a:rPr>
            </a:br>
            <a:br>
              <a:rPr lang="en-US" sz="3600" dirty="0">
                <a:latin typeface="Helvetica CE" charset="0"/>
                <a:cs typeface="Helvetica CE" charset="0"/>
              </a:rPr>
            </a:br>
            <a:endParaRPr lang="en-US" sz="3600" dirty="0">
              <a:solidFill>
                <a:srgbClr val="C12030"/>
              </a:solidFill>
              <a:latin typeface="Helvetica CE" charset="0"/>
              <a:cs typeface="Helvetica CE" charset="0"/>
            </a:endParaRPr>
          </a:p>
        </p:txBody>
      </p:sp>
      <p:sp>
        <p:nvSpPr>
          <p:cNvPr id="3" name="TextBox 2">
            <a:extLst>
              <a:ext uri="{FF2B5EF4-FFF2-40B4-BE49-F238E27FC236}">
                <a16:creationId xmlns:a16="http://schemas.microsoft.com/office/drawing/2014/main" id="{C1C0D253-B5A7-4DD4-BDD0-58FBB1C2A1DC}"/>
              </a:ext>
            </a:extLst>
          </p:cNvPr>
          <p:cNvSpPr txBox="1">
            <a:spLocks noChangeArrowheads="1"/>
          </p:cNvSpPr>
          <p:nvPr userDrawn="1"/>
        </p:nvSpPr>
        <p:spPr bwMode="auto">
          <a:xfrm>
            <a:off x="457200" y="1600200"/>
            <a:ext cx="82296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dirty="0">
                <a:latin typeface="ITC New Baskerville Roman" charset="0"/>
              </a:rPr>
              <a:t>Body content.</a:t>
            </a:r>
          </a:p>
        </p:txBody>
      </p:sp>
      <p:sp>
        <p:nvSpPr>
          <p:cNvPr id="4" name="Date Placeholder 3">
            <a:extLst>
              <a:ext uri="{FF2B5EF4-FFF2-40B4-BE49-F238E27FC236}">
                <a16:creationId xmlns:a16="http://schemas.microsoft.com/office/drawing/2014/main" id="{0AC62737-5180-4066-B944-CE502C451B1A}"/>
              </a:ext>
            </a:extLst>
          </p:cNvPr>
          <p:cNvSpPr>
            <a:spLocks noGrp="1"/>
          </p:cNvSpPr>
          <p:nvPr>
            <p:ph type="dt" sz="half" idx="10"/>
          </p:nvPr>
        </p:nvSpPr>
        <p:spPr/>
        <p:txBody>
          <a:bodyPr/>
          <a:lstStyle>
            <a:lvl1pPr>
              <a:defRPr/>
            </a:lvl1pPr>
          </a:lstStyle>
          <a:p>
            <a:fld id="{1210D201-B81E-470F-A152-87DB35E113A8}" type="datetimeFigureOut">
              <a:rPr lang="en-US" altLang="en-US"/>
              <a:pPr/>
              <a:t>2/17/2022</a:t>
            </a:fld>
            <a:endParaRPr lang="en-US" altLang="en-US"/>
          </a:p>
        </p:txBody>
      </p:sp>
      <p:sp>
        <p:nvSpPr>
          <p:cNvPr id="5" name="Footer Placeholder 4">
            <a:extLst>
              <a:ext uri="{FF2B5EF4-FFF2-40B4-BE49-F238E27FC236}">
                <a16:creationId xmlns:a16="http://schemas.microsoft.com/office/drawing/2014/main" id="{9D222139-93B4-40CC-89BD-0B3AF6C81A0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C0E00AC-0E31-4E33-898F-C95D0CA5C2AB}"/>
              </a:ext>
            </a:extLst>
          </p:cNvPr>
          <p:cNvSpPr>
            <a:spLocks noGrp="1"/>
          </p:cNvSpPr>
          <p:nvPr>
            <p:ph type="sldNum" sz="quarter" idx="12"/>
          </p:nvPr>
        </p:nvSpPr>
        <p:spPr/>
        <p:txBody>
          <a:bodyPr/>
          <a:lstStyle>
            <a:lvl1pPr>
              <a:defRPr/>
            </a:lvl1pPr>
          </a:lstStyle>
          <a:p>
            <a:fld id="{FE6FB135-70D7-4D79-9C5C-D3BF7EF341B2}" type="slidenum">
              <a:rPr lang="en-US" altLang="en-US"/>
              <a:pPr/>
              <a:t>‹#›</a:t>
            </a:fld>
            <a:endParaRPr lang="en-US" altLang="en-US"/>
          </a:p>
        </p:txBody>
      </p:sp>
    </p:spTree>
    <p:extLst>
      <p:ext uri="{BB962C8B-B14F-4D97-AF65-F5344CB8AC3E}">
        <p14:creationId xmlns:p14="http://schemas.microsoft.com/office/powerpoint/2010/main" val="2631374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6" descr="title.png">
            <a:extLst>
              <a:ext uri="{FF2B5EF4-FFF2-40B4-BE49-F238E27FC236}">
                <a16:creationId xmlns:a16="http://schemas.microsoft.com/office/drawing/2014/main" id="{FE3F6816-96E8-490D-A0FD-0D405EFE26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5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9" descr="title.png">
            <a:extLst>
              <a:ext uri="{FF2B5EF4-FFF2-40B4-BE49-F238E27FC236}">
                <a16:creationId xmlns:a16="http://schemas.microsoft.com/office/drawing/2014/main" id="{0D3F5F2B-FACA-4D8B-B76D-C5A56D5A61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4623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ctrTitle"/>
          </p:nvPr>
        </p:nvSpPr>
        <p:spPr>
          <a:xfrm>
            <a:off x="457200" y="838201"/>
            <a:ext cx="8229600" cy="762000"/>
          </a:xfrm>
          <a:prstGeom prst="rect">
            <a:avLst/>
          </a:prstGeom>
        </p:spPr>
        <p:txBody>
          <a:bodyPr anchor="t">
            <a:noAutofit/>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EADDD437-4AF4-4B28-8C0D-6C76D74179F8}"/>
              </a:ext>
            </a:extLst>
          </p:cNvPr>
          <p:cNvSpPr>
            <a:spLocks noGrp="1"/>
          </p:cNvSpPr>
          <p:nvPr>
            <p:ph type="dt" sz="half" idx="10"/>
          </p:nvPr>
        </p:nvSpPr>
        <p:spPr/>
        <p:txBody>
          <a:bodyPr/>
          <a:lstStyle>
            <a:lvl1pPr>
              <a:defRPr/>
            </a:lvl1pPr>
          </a:lstStyle>
          <a:p>
            <a:fld id="{065B2143-4885-47E3-A9EB-607A302E185E}" type="datetimeFigureOut">
              <a:rPr lang="en-US" altLang="en-US"/>
              <a:pPr/>
              <a:t>2/17/2022</a:t>
            </a:fld>
            <a:endParaRPr lang="en-US" altLang="en-US"/>
          </a:p>
        </p:txBody>
      </p:sp>
      <p:sp>
        <p:nvSpPr>
          <p:cNvPr id="5" name="Footer Placeholder 4">
            <a:extLst>
              <a:ext uri="{FF2B5EF4-FFF2-40B4-BE49-F238E27FC236}">
                <a16:creationId xmlns:a16="http://schemas.microsoft.com/office/drawing/2014/main" id="{37C47638-4ADF-496A-BC19-79732E612DC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1BE3D02-125F-4EA1-ACA5-AB2353BBD3B3}"/>
              </a:ext>
            </a:extLst>
          </p:cNvPr>
          <p:cNvSpPr>
            <a:spLocks noGrp="1"/>
          </p:cNvSpPr>
          <p:nvPr>
            <p:ph type="sldNum" sz="quarter" idx="12"/>
          </p:nvPr>
        </p:nvSpPr>
        <p:spPr/>
        <p:txBody>
          <a:bodyPr/>
          <a:lstStyle>
            <a:lvl1pPr>
              <a:defRPr/>
            </a:lvl1pPr>
          </a:lstStyle>
          <a:p>
            <a:fld id="{CB233ABC-A898-4A67-A15E-CE46029DE73A}" type="slidenum">
              <a:rPr lang="en-US" altLang="en-US"/>
              <a:pPr/>
              <a:t>‹#›</a:t>
            </a:fld>
            <a:endParaRPr lang="en-US" altLang="en-US"/>
          </a:p>
        </p:txBody>
      </p:sp>
    </p:spTree>
    <p:extLst>
      <p:ext uri="{BB962C8B-B14F-4D97-AF65-F5344CB8AC3E}">
        <p14:creationId xmlns:p14="http://schemas.microsoft.com/office/powerpoint/2010/main" val="545176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06900"/>
            <a:ext cx="8229600" cy="1304421"/>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457200" y="2906713"/>
            <a:ext cx="8229600" cy="14366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C5E79E-DC64-420D-91F7-32B0F491E3C7}"/>
              </a:ext>
            </a:extLst>
          </p:cNvPr>
          <p:cNvSpPr>
            <a:spLocks noGrp="1"/>
          </p:cNvSpPr>
          <p:nvPr>
            <p:ph type="dt" sz="half" idx="10"/>
          </p:nvPr>
        </p:nvSpPr>
        <p:spPr/>
        <p:txBody>
          <a:bodyPr/>
          <a:lstStyle>
            <a:lvl1pPr>
              <a:defRPr/>
            </a:lvl1pPr>
          </a:lstStyle>
          <a:p>
            <a:fld id="{FE7ACBF5-1757-4FA1-8770-7D42E8AB3403}" type="datetimeFigureOut">
              <a:rPr lang="en-US" altLang="en-US"/>
              <a:pPr/>
              <a:t>2/17/2022</a:t>
            </a:fld>
            <a:endParaRPr lang="en-US" altLang="en-US"/>
          </a:p>
        </p:txBody>
      </p:sp>
      <p:sp>
        <p:nvSpPr>
          <p:cNvPr id="5" name="Footer Placeholder 4">
            <a:extLst>
              <a:ext uri="{FF2B5EF4-FFF2-40B4-BE49-F238E27FC236}">
                <a16:creationId xmlns:a16="http://schemas.microsoft.com/office/drawing/2014/main" id="{AA723321-19CF-4FE8-86AB-929513373F7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29FD736-86DB-477B-998C-310F0A2A0E2C}"/>
              </a:ext>
            </a:extLst>
          </p:cNvPr>
          <p:cNvSpPr>
            <a:spLocks noGrp="1"/>
          </p:cNvSpPr>
          <p:nvPr>
            <p:ph type="sldNum" sz="quarter" idx="12"/>
          </p:nvPr>
        </p:nvSpPr>
        <p:spPr/>
        <p:txBody>
          <a:bodyPr/>
          <a:lstStyle>
            <a:lvl1pPr>
              <a:defRPr/>
            </a:lvl1pPr>
          </a:lstStyle>
          <a:p>
            <a:fld id="{C2612FF1-CA76-4B30-8AC3-6F2FCD24FFD9}" type="slidenum">
              <a:rPr lang="en-US" altLang="en-US"/>
              <a:pPr/>
              <a:t>‹#›</a:t>
            </a:fld>
            <a:endParaRPr lang="en-US" altLang="en-US"/>
          </a:p>
        </p:txBody>
      </p:sp>
    </p:spTree>
    <p:extLst>
      <p:ext uri="{BB962C8B-B14F-4D97-AF65-F5344CB8AC3E}">
        <p14:creationId xmlns:p14="http://schemas.microsoft.com/office/powerpoint/2010/main" val="1682438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ctrTitle"/>
          </p:nvPr>
        </p:nvSpPr>
        <p:spPr>
          <a:xfrm>
            <a:off x="457200" y="838201"/>
            <a:ext cx="8229600" cy="762000"/>
          </a:xfrm>
          <a:prstGeom prst="rect">
            <a:avLst/>
          </a:prstGeom>
        </p:spPr>
        <p:txBody>
          <a:bodyPr anchor="t">
            <a:noAutofit/>
          </a:bodyPr>
          <a:lstStyle/>
          <a:p>
            <a:r>
              <a:rPr lang="en-US"/>
              <a:t>Click to edit Master title style</a:t>
            </a:r>
            <a:endParaRPr lang="en-US" dirty="0"/>
          </a:p>
        </p:txBody>
      </p:sp>
      <p:sp>
        <p:nvSpPr>
          <p:cNvPr id="5" name="Date Placeholder 3">
            <a:extLst>
              <a:ext uri="{FF2B5EF4-FFF2-40B4-BE49-F238E27FC236}">
                <a16:creationId xmlns:a16="http://schemas.microsoft.com/office/drawing/2014/main" id="{D2B2FE22-F707-47A4-BCB1-A08CC82F8516}"/>
              </a:ext>
            </a:extLst>
          </p:cNvPr>
          <p:cNvSpPr>
            <a:spLocks noGrp="1"/>
          </p:cNvSpPr>
          <p:nvPr>
            <p:ph type="dt" sz="half" idx="10"/>
          </p:nvPr>
        </p:nvSpPr>
        <p:spPr/>
        <p:txBody>
          <a:bodyPr/>
          <a:lstStyle>
            <a:lvl1pPr>
              <a:defRPr/>
            </a:lvl1pPr>
          </a:lstStyle>
          <a:p>
            <a:fld id="{31EC4CDC-1D50-43D9-92DD-EC1F6918FC5E}" type="datetimeFigureOut">
              <a:rPr lang="en-US" altLang="en-US"/>
              <a:pPr/>
              <a:t>2/17/2022</a:t>
            </a:fld>
            <a:endParaRPr lang="en-US" altLang="en-US"/>
          </a:p>
        </p:txBody>
      </p:sp>
      <p:sp>
        <p:nvSpPr>
          <p:cNvPr id="6" name="Footer Placeholder 4">
            <a:extLst>
              <a:ext uri="{FF2B5EF4-FFF2-40B4-BE49-F238E27FC236}">
                <a16:creationId xmlns:a16="http://schemas.microsoft.com/office/drawing/2014/main" id="{5347AEE9-413C-4A63-8F48-FE87CD79B79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4962F41-9205-4EC6-9E35-F814B03BE527}"/>
              </a:ext>
            </a:extLst>
          </p:cNvPr>
          <p:cNvSpPr>
            <a:spLocks noGrp="1"/>
          </p:cNvSpPr>
          <p:nvPr>
            <p:ph type="sldNum" sz="quarter" idx="12"/>
          </p:nvPr>
        </p:nvSpPr>
        <p:spPr/>
        <p:txBody>
          <a:bodyPr/>
          <a:lstStyle>
            <a:lvl1pPr>
              <a:defRPr/>
            </a:lvl1pPr>
          </a:lstStyle>
          <a:p>
            <a:fld id="{4875A822-6D0C-4282-B0D4-895A07FF694D}" type="slidenum">
              <a:rPr lang="en-US" altLang="en-US"/>
              <a:pPr/>
              <a:t>‹#›</a:t>
            </a:fld>
            <a:endParaRPr lang="en-US" altLang="en-US"/>
          </a:p>
        </p:txBody>
      </p:sp>
    </p:spTree>
    <p:extLst>
      <p:ext uri="{BB962C8B-B14F-4D97-AF65-F5344CB8AC3E}">
        <p14:creationId xmlns:p14="http://schemas.microsoft.com/office/powerpoint/2010/main" val="2124536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808038"/>
          </a:xfrm>
          <a:prstGeom prst="rect">
            <a:avLst/>
          </a:prstGeo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DF69E1D8-7778-4715-B6B1-2225EE00C3EE}"/>
              </a:ext>
            </a:extLst>
          </p:cNvPr>
          <p:cNvSpPr>
            <a:spLocks noGrp="1"/>
          </p:cNvSpPr>
          <p:nvPr>
            <p:ph type="dt" sz="half" idx="10"/>
          </p:nvPr>
        </p:nvSpPr>
        <p:spPr/>
        <p:txBody>
          <a:bodyPr/>
          <a:lstStyle>
            <a:lvl1pPr>
              <a:defRPr/>
            </a:lvl1pPr>
          </a:lstStyle>
          <a:p>
            <a:fld id="{B29945B5-1676-4A4A-9769-87262D092169}" type="datetimeFigureOut">
              <a:rPr lang="en-US" altLang="en-US"/>
              <a:pPr/>
              <a:t>2/17/2022</a:t>
            </a:fld>
            <a:endParaRPr lang="en-US" altLang="en-US"/>
          </a:p>
        </p:txBody>
      </p:sp>
      <p:sp>
        <p:nvSpPr>
          <p:cNvPr id="8" name="Footer Placeholder 4">
            <a:extLst>
              <a:ext uri="{FF2B5EF4-FFF2-40B4-BE49-F238E27FC236}">
                <a16:creationId xmlns:a16="http://schemas.microsoft.com/office/drawing/2014/main" id="{672F080C-2270-4940-B1BB-C5388C05D133}"/>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A88EBCF5-7527-4548-8A13-1D4B6B653EA7}"/>
              </a:ext>
            </a:extLst>
          </p:cNvPr>
          <p:cNvSpPr>
            <a:spLocks noGrp="1"/>
          </p:cNvSpPr>
          <p:nvPr>
            <p:ph type="sldNum" sz="quarter" idx="12"/>
          </p:nvPr>
        </p:nvSpPr>
        <p:spPr/>
        <p:txBody>
          <a:bodyPr/>
          <a:lstStyle>
            <a:lvl1pPr>
              <a:defRPr/>
            </a:lvl1pPr>
          </a:lstStyle>
          <a:p>
            <a:fld id="{931F5381-6561-4150-B8FB-99CBCDE157B8}" type="slidenum">
              <a:rPr lang="en-US" altLang="en-US"/>
              <a:pPr/>
              <a:t>‹#›</a:t>
            </a:fld>
            <a:endParaRPr lang="en-US" altLang="en-US"/>
          </a:p>
        </p:txBody>
      </p:sp>
    </p:spTree>
    <p:extLst>
      <p:ext uri="{BB962C8B-B14F-4D97-AF65-F5344CB8AC3E}">
        <p14:creationId xmlns:p14="http://schemas.microsoft.com/office/powerpoint/2010/main" val="983174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92162"/>
            <a:ext cx="8229600" cy="960438"/>
          </a:xfrm>
          <a:prstGeom prst="rect">
            <a:avLst/>
          </a:prstGeom>
        </p:spPr>
        <p:txBody>
          <a:bodyPr>
            <a:normAutofit/>
          </a:bodyPr>
          <a:lstStyle>
            <a:lvl1pPr>
              <a:defRPr sz="3200"/>
            </a:lvl1pPr>
          </a:lstStyle>
          <a:p>
            <a:r>
              <a:rPr lang="en-US" dirty="0"/>
              <a:t>Click to edit Master title style</a:t>
            </a:r>
          </a:p>
        </p:txBody>
      </p:sp>
      <p:sp>
        <p:nvSpPr>
          <p:cNvPr id="3" name="Date Placeholder 3">
            <a:extLst>
              <a:ext uri="{FF2B5EF4-FFF2-40B4-BE49-F238E27FC236}">
                <a16:creationId xmlns:a16="http://schemas.microsoft.com/office/drawing/2014/main" id="{89F87347-1B1B-4E63-A541-6CD0F9076AB5}"/>
              </a:ext>
            </a:extLst>
          </p:cNvPr>
          <p:cNvSpPr>
            <a:spLocks noGrp="1"/>
          </p:cNvSpPr>
          <p:nvPr>
            <p:ph type="dt" sz="half" idx="10"/>
          </p:nvPr>
        </p:nvSpPr>
        <p:spPr/>
        <p:txBody>
          <a:bodyPr/>
          <a:lstStyle>
            <a:lvl1pPr>
              <a:defRPr/>
            </a:lvl1pPr>
          </a:lstStyle>
          <a:p>
            <a:fld id="{15EA8BE1-029F-4049-94C0-3048ABCECBF1}" type="datetimeFigureOut">
              <a:rPr lang="en-US" altLang="en-US"/>
              <a:pPr/>
              <a:t>2/17/2022</a:t>
            </a:fld>
            <a:endParaRPr lang="en-US" altLang="en-US"/>
          </a:p>
        </p:txBody>
      </p:sp>
      <p:sp>
        <p:nvSpPr>
          <p:cNvPr id="4" name="Footer Placeholder 4">
            <a:extLst>
              <a:ext uri="{FF2B5EF4-FFF2-40B4-BE49-F238E27FC236}">
                <a16:creationId xmlns:a16="http://schemas.microsoft.com/office/drawing/2014/main" id="{A3063BF6-3B87-4457-9BEE-B323DF68022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D33DAA51-2D10-4970-9A98-7F02235C9422}"/>
              </a:ext>
            </a:extLst>
          </p:cNvPr>
          <p:cNvSpPr>
            <a:spLocks noGrp="1"/>
          </p:cNvSpPr>
          <p:nvPr>
            <p:ph type="sldNum" sz="quarter" idx="12"/>
          </p:nvPr>
        </p:nvSpPr>
        <p:spPr/>
        <p:txBody>
          <a:bodyPr/>
          <a:lstStyle>
            <a:lvl1pPr>
              <a:defRPr/>
            </a:lvl1pPr>
          </a:lstStyle>
          <a:p>
            <a:fld id="{CC4F319B-00D1-475C-B456-44FBA00A0562}" type="slidenum">
              <a:rPr lang="en-US" altLang="en-US"/>
              <a:pPr/>
              <a:t>‹#›</a:t>
            </a:fld>
            <a:endParaRPr lang="en-US" altLang="en-US"/>
          </a:p>
        </p:txBody>
      </p:sp>
    </p:spTree>
    <p:extLst>
      <p:ext uri="{BB962C8B-B14F-4D97-AF65-F5344CB8AC3E}">
        <p14:creationId xmlns:p14="http://schemas.microsoft.com/office/powerpoint/2010/main" val="2728004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38CB7C3-62BA-482E-9828-7A50A01CEA17}"/>
              </a:ext>
            </a:extLst>
          </p:cNvPr>
          <p:cNvSpPr>
            <a:spLocks noGrp="1"/>
          </p:cNvSpPr>
          <p:nvPr>
            <p:ph type="dt" sz="half" idx="10"/>
          </p:nvPr>
        </p:nvSpPr>
        <p:spPr/>
        <p:txBody>
          <a:bodyPr/>
          <a:lstStyle>
            <a:lvl1pPr>
              <a:defRPr/>
            </a:lvl1pPr>
          </a:lstStyle>
          <a:p>
            <a:fld id="{AE94213C-83F6-4CB9-84A6-5E06AF59783F}" type="datetimeFigureOut">
              <a:rPr lang="en-US" altLang="en-US"/>
              <a:pPr/>
              <a:t>2/17/2022</a:t>
            </a:fld>
            <a:endParaRPr lang="en-US" altLang="en-US"/>
          </a:p>
        </p:txBody>
      </p:sp>
      <p:sp>
        <p:nvSpPr>
          <p:cNvPr id="3" name="Footer Placeholder 4">
            <a:extLst>
              <a:ext uri="{FF2B5EF4-FFF2-40B4-BE49-F238E27FC236}">
                <a16:creationId xmlns:a16="http://schemas.microsoft.com/office/drawing/2014/main" id="{7AE5515B-2561-4220-B0DF-3CCF2559506D}"/>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AC9F2AC5-E4CD-4DF6-89BA-950A4CC4C61D}"/>
              </a:ext>
            </a:extLst>
          </p:cNvPr>
          <p:cNvSpPr>
            <a:spLocks noGrp="1"/>
          </p:cNvSpPr>
          <p:nvPr>
            <p:ph type="sldNum" sz="quarter" idx="12"/>
          </p:nvPr>
        </p:nvSpPr>
        <p:spPr/>
        <p:txBody>
          <a:bodyPr/>
          <a:lstStyle>
            <a:lvl1pPr>
              <a:defRPr/>
            </a:lvl1pPr>
          </a:lstStyle>
          <a:p>
            <a:fld id="{0DCA0250-9AC9-4137-8C4D-DDB3E8FC2627}" type="slidenum">
              <a:rPr lang="en-US" altLang="en-US"/>
              <a:pPr/>
              <a:t>‹#›</a:t>
            </a:fld>
            <a:endParaRPr lang="en-US" altLang="en-US"/>
          </a:p>
        </p:txBody>
      </p:sp>
    </p:spTree>
    <p:extLst>
      <p:ext uri="{BB962C8B-B14F-4D97-AF65-F5344CB8AC3E}">
        <p14:creationId xmlns:p14="http://schemas.microsoft.com/office/powerpoint/2010/main" val="584958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a:prstGeom prst="rect">
            <a:avLst/>
          </a:prstGeo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524000"/>
            <a:ext cx="3008313" cy="4602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97E1139A-17F9-4AD5-8B56-85A74FF98F16}"/>
              </a:ext>
            </a:extLst>
          </p:cNvPr>
          <p:cNvSpPr>
            <a:spLocks noGrp="1"/>
          </p:cNvSpPr>
          <p:nvPr>
            <p:ph type="dt" sz="half" idx="10"/>
          </p:nvPr>
        </p:nvSpPr>
        <p:spPr/>
        <p:txBody>
          <a:bodyPr/>
          <a:lstStyle>
            <a:lvl1pPr>
              <a:defRPr/>
            </a:lvl1pPr>
          </a:lstStyle>
          <a:p>
            <a:fld id="{923DF63F-B3A0-44E6-BDF4-2B9B8EC924BB}" type="datetimeFigureOut">
              <a:rPr lang="en-US" altLang="en-US"/>
              <a:pPr/>
              <a:t>2/17/2022</a:t>
            </a:fld>
            <a:endParaRPr lang="en-US" altLang="en-US"/>
          </a:p>
        </p:txBody>
      </p:sp>
      <p:sp>
        <p:nvSpPr>
          <p:cNvPr id="6" name="Footer Placeholder 4">
            <a:extLst>
              <a:ext uri="{FF2B5EF4-FFF2-40B4-BE49-F238E27FC236}">
                <a16:creationId xmlns:a16="http://schemas.microsoft.com/office/drawing/2014/main" id="{25025AE0-2B9C-4FF8-B269-D200613A93F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367148C-C1D4-41B1-B5CA-BED257D336AA}"/>
              </a:ext>
            </a:extLst>
          </p:cNvPr>
          <p:cNvSpPr>
            <a:spLocks noGrp="1"/>
          </p:cNvSpPr>
          <p:nvPr>
            <p:ph type="sldNum" sz="quarter" idx="12"/>
          </p:nvPr>
        </p:nvSpPr>
        <p:spPr/>
        <p:txBody>
          <a:bodyPr/>
          <a:lstStyle>
            <a:lvl1pPr>
              <a:defRPr/>
            </a:lvl1pPr>
          </a:lstStyle>
          <a:p>
            <a:fld id="{2BF6ACFC-752E-4DDA-811C-AC4E1E9C11CB}" type="slidenum">
              <a:rPr lang="en-US" altLang="en-US"/>
              <a:pPr/>
              <a:t>‹#›</a:t>
            </a:fld>
            <a:endParaRPr lang="en-US" altLang="en-US"/>
          </a:p>
        </p:txBody>
      </p:sp>
    </p:spTree>
    <p:extLst>
      <p:ext uri="{BB962C8B-B14F-4D97-AF65-F5344CB8AC3E}">
        <p14:creationId xmlns:p14="http://schemas.microsoft.com/office/powerpoint/2010/main" val="31549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199"/>
            <a:ext cx="5486400" cy="38893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A5ABB325-E49B-4825-8F06-0F05EA3BD7A2}"/>
              </a:ext>
            </a:extLst>
          </p:cNvPr>
          <p:cNvSpPr>
            <a:spLocks noGrp="1"/>
          </p:cNvSpPr>
          <p:nvPr>
            <p:ph type="dt" sz="half" idx="10"/>
          </p:nvPr>
        </p:nvSpPr>
        <p:spPr/>
        <p:txBody>
          <a:bodyPr/>
          <a:lstStyle>
            <a:lvl1pPr>
              <a:defRPr/>
            </a:lvl1pPr>
          </a:lstStyle>
          <a:p>
            <a:fld id="{B151E1F3-2510-46B4-B4CA-F46EB747AB32}" type="datetimeFigureOut">
              <a:rPr lang="en-US" altLang="en-US"/>
              <a:pPr/>
              <a:t>2/17/2022</a:t>
            </a:fld>
            <a:endParaRPr lang="en-US" altLang="en-US"/>
          </a:p>
        </p:txBody>
      </p:sp>
      <p:sp>
        <p:nvSpPr>
          <p:cNvPr id="6" name="Footer Placeholder 4">
            <a:extLst>
              <a:ext uri="{FF2B5EF4-FFF2-40B4-BE49-F238E27FC236}">
                <a16:creationId xmlns:a16="http://schemas.microsoft.com/office/drawing/2014/main" id="{60326D50-6D44-47BA-9921-BF821F58922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A7E4CBF-3375-47BA-AF18-F5EFD38B3D75}"/>
              </a:ext>
            </a:extLst>
          </p:cNvPr>
          <p:cNvSpPr>
            <a:spLocks noGrp="1"/>
          </p:cNvSpPr>
          <p:nvPr>
            <p:ph type="sldNum" sz="quarter" idx="12"/>
          </p:nvPr>
        </p:nvSpPr>
        <p:spPr/>
        <p:txBody>
          <a:bodyPr/>
          <a:lstStyle>
            <a:lvl1pPr>
              <a:defRPr/>
            </a:lvl1pPr>
          </a:lstStyle>
          <a:p>
            <a:fld id="{4091E749-F046-4703-A894-0A826F47B55A}" type="slidenum">
              <a:rPr lang="en-US" altLang="en-US"/>
              <a:pPr/>
              <a:t>‹#›</a:t>
            </a:fld>
            <a:endParaRPr lang="en-US" altLang="en-US"/>
          </a:p>
        </p:txBody>
      </p:sp>
    </p:spTree>
    <p:extLst>
      <p:ext uri="{BB962C8B-B14F-4D97-AF65-F5344CB8AC3E}">
        <p14:creationId xmlns:p14="http://schemas.microsoft.com/office/powerpoint/2010/main" val="4050915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Placeholder 2">
            <a:extLst>
              <a:ext uri="{FF2B5EF4-FFF2-40B4-BE49-F238E27FC236}">
                <a16:creationId xmlns:a16="http://schemas.microsoft.com/office/drawing/2014/main" id="{DEDB5FEE-F9A5-4199-968E-C45380C256F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D58CBB5-05A8-475E-A506-F17E5F4A0288}"/>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anose="020F0502020204030204" pitchFamily="34" charset="0"/>
              </a:defRPr>
            </a:lvl1pPr>
          </a:lstStyle>
          <a:p>
            <a:fld id="{C11C1CF1-2F3A-4423-90F7-0EB150F19318}" type="datetimeFigureOut">
              <a:rPr lang="en-US" altLang="en-US"/>
              <a:pPr/>
              <a:t>2/17/2022</a:t>
            </a:fld>
            <a:endParaRPr lang="en-US" altLang="en-US"/>
          </a:p>
        </p:txBody>
      </p:sp>
      <p:sp>
        <p:nvSpPr>
          <p:cNvPr id="5" name="Footer Placeholder 4">
            <a:extLst>
              <a:ext uri="{FF2B5EF4-FFF2-40B4-BE49-F238E27FC236}">
                <a16:creationId xmlns:a16="http://schemas.microsoft.com/office/drawing/2014/main" id="{F52B7A0A-A849-44A0-9044-8B5C90D8A4F5}"/>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3782C273-DDAA-4CFD-B543-80435E3FA810}"/>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C892F874-8B36-4C0E-8FC7-9C854478FCF0}" type="slidenum">
              <a:rPr lang="en-US" altLang="en-US"/>
              <a:pPr/>
              <a:t>‹#›</a:t>
            </a:fld>
            <a:endParaRPr lang="en-US" altLang="en-US"/>
          </a:p>
        </p:txBody>
      </p:sp>
      <p:sp>
        <p:nvSpPr>
          <p:cNvPr id="1030" name="Title Placeholder 1">
            <a:extLst>
              <a:ext uri="{FF2B5EF4-FFF2-40B4-BE49-F238E27FC236}">
                <a16:creationId xmlns:a16="http://schemas.microsoft.com/office/drawing/2014/main" id="{6C015CBC-1C0E-4287-AD34-D482D83F00A0}"/>
              </a:ext>
            </a:extLst>
          </p:cNvPr>
          <p:cNvSpPr>
            <a:spLocks noGrp="1"/>
          </p:cNvSpPr>
          <p:nvPr>
            <p:ph type="title"/>
          </p:nvPr>
        </p:nvSpPr>
        <p:spPr bwMode="auto">
          <a:xfrm>
            <a:off x="457200" y="7620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pic>
        <p:nvPicPr>
          <p:cNvPr id="1031" name="Picture 1" descr="red_neu_logo.png">
            <a:extLst>
              <a:ext uri="{FF2B5EF4-FFF2-40B4-BE49-F238E27FC236}">
                <a16:creationId xmlns:a16="http://schemas.microsoft.com/office/drawing/2014/main" id="{BA7355B2-AF02-4859-9BD7-D597949F47E9}"/>
              </a:ext>
            </a:extLst>
          </p:cNvPr>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457200" y="274638"/>
            <a:ext cx="27432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C14D5F46-83AD-4A61-9FBF-9C89ABF082B2}"/>
              </a:ext>
            </a:extLst>
          </p:cNvPr>
          <p:cNvCxnSpPr/>
          <p:nvPr userDrawn="1"/>
        </p:nvCxnSpPr>
        <p:spPr>
          <a:xfrm>
            <a:off x="457200" y="609600"/>
            <a:ext cx="8229600"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866"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7" r:id="rId10"/>
  </p:sldLayoutIdLst>
  <p:txStyles>
    <p:titleStyle>
      <a:lvl1pPr algn="ctr" defTabSz="457200" rtl="0" eaLnBrk="0" fontAlgn="base" hangingPunct="0">
        <a:spcBef>
          <a:spcPct val="0"/>
        </a:spcBef>
        <a:spcAft>
          <a:spcPct val="0"/>
        </a:spcAft>
        <a:defRPr sz="3600" kern="1200">
          <a:solidFill>
            <a:srgbClr val="C12030"/>
          </a:solidFill>
          <a:latin typeface="Helvetica"/>
          <a:ea typeface="ＭＳ Ｐゴシック" charset="0"/>
          <a:cs typeface="ＭＳ Ｐゴシック" charset="0"/>
        </a:defRPr>
      </a:lvl1pPr>
      <a:lvl2pPr algn="ctr" defTabSz="457200" rtl="0" eaLnBrk="0" fontAlgn="base" hangingPunct="0">
        <a:spcBef>
          <a:spcPct val="0"/>
        </a:spcBef>
        <a:spcAft>
          <a:spcPct val="0"/>
        </a:spcAft>
        <a:defRPr sz="3600">
          <a:solidFill>
            <a:srgbClr val="C12030"/>
          </a:solidFill>
          <a:latin typeface="Helvetica" pitchFamily="34" charset="0"/>
          <a:ea typeface="ＭＳ Ｐゴシック" charset="0"/>
          <a:cs typeface="ＭＳ Ｐゴシック" charset="0"/>
        </a:defRPr>
      </a:lvl2pPr>
      <a:lvl3pPr algn="ctr" defTabSz="457200" rtl="0" eaLnBrk="0" fontAlgn="base" hangingPunct="0">
        <a:spcBef>
          <a:spcPct val="0"/>
        </a:spcBef>
        <a:spcAft>
          <a:spcPct val="0"/>
        </a:spcAft>
        <a:defRPr sz="3600">
          <a:solidFill>
            <a:srgbClr val="C12030"/>
          </a:solidFill>
          <a:latin typeface="Helvetica" pitchFamily="34" charset="0"/>
          <a:ea typeface="ＭＳ Ｐゴシック" charset="0"/>
          <a:cs typeface="ＭＳ Ｐゴシック" charset="0"/>
        </a:defRPr>
      </a:lvl3pPr>
      <a:lvl4pPr algn="ctr" defTabSz="457200" rtl="0" eaLnBrk="0" fontAlgn="base" hangingPunct="0">
        <a:spcBef>
          <a:spcPct val="0"/>
        </a:spcBef>
        <a:spcAft>
          <a:spcPct val="0"/>
        </a:spcAft>
        <a:defRPr sz="3600">
          <a:solidFill>
            <a:srgbClr val="C12030"/>
          </a:solidFill>
          <a:latin typeface="Helvetica" pitchFamily="34" charset="0"/>
          <a:ea typeface="ＭＳ Ｐゴシック" charset="0"/>
          <a:cs typeface="ＭＳ Ｐゴシック" charset="0"/>
        </a:defRPr>
      </a:lvl4pPr>
      <a:lvl5pPr algn="ctr" defTabSz="457200" rtl="0" eaLnBrk="0" fontAlgn="base" hangingPunct="0">
        <a:spcBef>
          <a:spcPct val="0"/>
        </a:spcBef>
        <a:spcAft>
          <a:spcPct val="0"/>
        </a:spcAft>
        <a:defRPr sz="3600">
          <a:solidFill>
            <a:srgbClr val="C12030"/>
          </a:solidFill>
          <a:latin typeface="Helvetica" pitchFamily="34" charset="0"/>
          <a:ea typeface="ＭＳ Ｐゴシック" charset="0"/>
          <a:cs typeface="ＭＳ Ｐゴシック" charset="0"/>
        </a:defRPr>
      </a:lvl5pPr>
      <a:lvl6pPr marL="457200" algn="ctr" defTabSz="457200" rtl="0" fontAlgn="base">
        <a:spcBef>
          <a:spcPct val="0"/>
        </a:spcBef>
        <a:spcAft>
          <a:spcPct val="0"/>
        </a:spcAft>
        <a:defRPr sz="3600">
          <a:solidFill>
            <a:srgbClr val="C12030"/>
          </a:solidFill>
          <a:latin typeface="Helvetica" pitchFamily="34" charset="0"/>
        </a:defRPr>
      </a:lvl6pPr>
      <a:lvl7pPr marL="914400" algn="ctr" defTabSz="457200" rtl="0" fontAlgn="base">
        <a:spcBef>
          <a:spcPct val="0"/>
        </a:spcBef>
        <a:spcAft>
          <a:spcPct val="0"/>
        </a:spcAft>
        <a:defRPr sz="3600">
          <a:solidFill>
            <a:srgbClr val="C12030"/>
          </a:solidFill>
          <a:latin typeface="Helvetica" pitchFamily="34" charset="0"/>
        </a:defRPr>
      </a:lvl7pPr>
      <a:lvl8pPr marL="1371600" algn="ctr" defTabSz="457200" rtl="0" fontAlgn="base">
        <a:spcBef>
          <a:spcPct val="0"/>
        </a:spcBef>
        <a:spcAft>
          <a:spcPct val="0"/>
        </a:spcAft>
        <a:defRPr sz="3600">
          <a:solidFill>
            <a:srgbClr val="C12030"/>
          </a:solidFill>
          <a:latin typeface="Helvetica" pitchFamily="34" charset="0"/>
        </a:defRPr>
      </a:lvl8pPr>
      <a:lvl9pPr marL="1828800" algn="ctr" defTabSz="457200" rtl="0" fontAlgn="base">
        <a:spcBef>
          <a:spcPct val="0"/>
        </a:spcBef>
        <a:spcAft>
          <a:spcPct val="0"/>
        </a:spcAft>
        <a:defRPr sz="3600">
          <a:solidFill>
            <a:srgbClr val="C12030"/>
          </a:solidFill>
          <a:latin typeface="Helvetica"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Helvetica"/>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Helvetica"/>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fif"/><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researchleap.com/product/data-collection-2/"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neu logo">
            <a:extLst>
              <a:ext uri="{FF2B5EF4-FFF2-40B4-BE49-F238E27FC236}">
                <a16:creationId xmlns:a16="http://schemas.microsoft.com/office/drawing/2014/main" id="{4E318EB2-DC13-4AB5-97B0-B3936E045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85800"/>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E38B1B9E-BB34-4D4B-8726-49A30BBE98B1}"/>
              </a:ext>
            </a:extLst>
          </p:cNvPr>
          <p:cNvSpPr txBox="1">
            <a:spLocks/>
          </p:cNvSpPr>
          <p:nvPr/>
        </p:nvSpPr>
        <p:spPr bwMode="auto">
          <a:xfrm>
            <a:off x="228600" y="3048001"/>
            <a:ext cx="8610600" cy="3303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Helvetica"/>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Helvetica"/>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Helvetica"/>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eaLnBrk="1" hangingPunct="1">
              <a:lnSpc>
                <a:spcPct val="90000"/>
              </a:lnSpc>
              <a:buNone/>
            </a:pPr>
            <a:r>
              <a:rPr lang="en-US" sz="2400" b="1" dirty="0">
                <a:latin typeface="+mj-lt"/>
                <a:ea typeface="+mj-ea"/>
                <a:cs typeface="+mj-cs"/>
              </a:rPr>
              <a:t>Project Name:  </a:t>
            </a:r>
            <a:r>
              <a:rPr lang="en-US" sz="2400" dirty="0">
                <a:latin typeface="+mj-lt"/>
                <a:ea typeface="+mj-ea"/>
                <a:cs typeface="+mj-cs"/>
              </a:rPr>
              <a:t>Stroke Prediction</a:t>
            </a:r>
          </a:p>
          <a:p>
            <a:pPr marL="0" indent="0" defTabSz="914400" eaLnBrk="1" hangingPunct="1">
              <a:lnSpc>
                <a:spcPct val="90000"/>
              </a:lnSpc>
              <a:buNone/>
            </a:pPr>
            <a:r>
              <a:rPr lang="en-US" sz="2400" b="1" dirty="0">
                <a:latin typeface="+mj-lt"/>
                <a:ea typeface="+mj-ea"/>
                <a:cs typeface="+mj-cs"/>
              </a:rPr>
              <a:t>Group Name: </a:t>
            </a:r>
            <a:r>
              <a:rPr lang="en-US" sz="2400" dirty="0">
                <a:latin typeface="+mj-lt"/>
                <a:ea typeface="+mj-ea"/>
                <a:cs typeface="+mj-cs"/>
              </a:rPr>
              <a:t>Beta</a:t>
            </a:r>
          </a:p>
          <a:p>
            <a:pPr marL="0" indent="0" defTabSz="914400" eaLnBrk="1" hangingPunct="1">
              <a:lnSpc>
                <a:spcPct val="90000"/>
              </a:lnSpc>
              <a:buNone/>
            </a:pPr>
            <a:r>
              <a:rPr lang="en-US" sz="2400" b="1" dirty="0">
                <a:latin typeface="+mj-lt"/>
                <a:ea typeface="+mj-ea"/>
                <a:cs typeface="+mj-cs"/>
              </a:rPr>
              <a:t>Group Members:</a:t>
            </a:r>
          </a:p>
          <a:p>
            <a:pPr defTabSz="914400" eaLnBrk="1" hangingPunct="1">
              <a:lnSpc>
                <a:spcPct val="90000"/>
              </a:lnSpc>
            </a:pPr>
            <a:r>
              <a:rPr lang="en-US" sz="2400" dirty="0">
                <a:latin typeface="+mj-lt"/>
                <a:ea typeface="+mj-ea"/>
                <a:cs typeface="+mj-cs"/>
              </a:rPr>
              <a:t>Rambhupal Payyavula (payyavula.r@northeastern.edu)</a:t>
            </a:r>
          </a:p>
          <a:p>
            <a:pPr defTabSz="914400" eaLnBrk="1" hangingPunct="1">
              <a:lnSpc>
                <a:spcPct val="90000"/>
              </a:lnSpc>
            </a:pPr>
            <a:r>
              <a:rPr lang="en-US" sz="2400" dirty="0">
                <a:latin typeface="+mj-lt"/>
                <a:ea typeface="+mj-ea"/>
                <a:cs typeface="+mj-cs"/>
              </a:rPr>
              <a:t>Cheng Chen (chen.cheng5@northeastern.edu)</a:t>
            </a:r>
          </a:p>
          <a:p>
            <a:pPr defTabSz="914400" eaLnBrk="1" hangingPunct="1">
              <a:lnSpc>
                <a:spcPct val="90000"/>
              </a:lnSpc>
            </a:pPr>
            <a:r>
              <a:rPr lang="en-US" sz="2400" dirty="0">
                <a:latin typeface="+mj-lt"/>
                <a:ea typeface="+mj-ea"/>
                <a:cs typeface="+mj-cs"/>
              </a:rPr>
              <a:t>Minhang Lin (lin.minh@northeastern.edu)</a:t>
            </a:r>
          </a:p>
          <a:p>
            <a:pPr defTabSz="914400" eaLnBrk="1" hangingPunct="1">
              <a:lnSpc>
                <a:spcPct val="90000"/>
              </a:lnSpc>
            </a:pPr>
            <a:r>
              <a:rPr lang="en-US" sz="2400" dirty="0">
                <a:latin typeface="+mj-lt"/>
                <a:ea typeface="+mj-ea"/>
                <a:cs typeface="+mj-cs"/>
              </a:rPr>
              <a:t>Sayantan Ganguly (ganguly.sa@northeastern.edu)</a:t>
            </a:r>
          </a:p>
          <a:p>
            <a:pPr defTabSz="914400" eaLnBrk="1" hangingPunct="1">
              <a:lnSpc>
                <a:spcPct val="90000"/>
              </a:lnSpc>
            </a:pPr>
            <a:r>
              <a:rPr lang="en-US" sz="2400" dirty="0">
                <a:latin typeface="+mj-lt"/>
                <a:ea typeface="+mj-ea"/>
                <a:cs typeface="+mj-cs"/>
              </a:rPr>
              <a:t>Zilin Wang (wang.zilin@northeastern.edu)</a:t>
            </a:r>
          </a:p>
          <a:p>
            <a:pPr marL="0" indent="0" defTabSz="914400" eaLnBrk="1" hangingPunct="1">
              <a:lnSpc>
                <a:spcPct val="90000"/>
              </a:lnSpc>
              <a:buNone/>
            </a:pPr>
            <a:endParaRPr lang="en-US" sz="2400" b="1" dirty="0">
              <a:latin typeface="+mj-lt"/>
              <a:ea typeface="+mj-ea"/>
              <a:cs typeface="+mj-cs"/>
            </a:endParaRPr>
          </a:p>
          <a:p>
            <a:pPr marL="0" indent="0" algn="ctr">
              <a:buNone/>
            </a:pPr>
            <a:endParaRPr lang="en-US" sz="2400" dirty="0"/>
          </a:p>
        </p:txBody>
      </p:sp>
      <p:sp>
        <p:nvSpPr>
          <p:cNvPr id="2" name="Title 1">
            <a:extLst>
              <a:ext uri="{FF2B5EF4-FFF2-40B4-BE49-F238E27FC236}">
                <a16:creationId xmlns:a16="http://schemas.microsoft.com/office/drawing/2014/main" id="{02862EC1-470D-4025-9408-0A11FBB8BBB8}"/>
              </a:ext>
            </a:extLst>
          </p:cNvPr>
          <p:cNvSpPr>
            <a:spLocks noGrp="1"/>
          </p:cNvSpPr>
          <p:nvPr>
            <p:ph type="ctrTitle"/>
          </p:nvPr>
        </p:nvSpPr>
        <p:spPr>
          <a:xfrm>
            <a:off x="2743200" y="838201"/>
            <a:ext cx="5943600" cy="1995855"/>
          </a:xfrm>
        </p:spPr>
        <p:txBody>
          <a:bodyPr/>
          <a:lstStyle/>
          <a:p>
            <a:r>
              <a:rPr lang="en-US" sz="3600" b="1" kern="1200" dirty="0">
                <a:solidFill>
                  <a:schemeClr val="tx1"/>
                </a:solidFill>
                <a:effectLst/>
                <a:latin typeface="+mj-lt"/>
                <a:ea typeface="+mj-ea"/>
                <a:cs typeface="+mj-cs"/>
              </a:rPr>
              <a:t>ALY6015 -Intermediate Analytics</a:t>
            </a:r>
            <a:br>
              <a:rPr lang="en-US" sz="3600" kern="1200" dirty="0">
                <a:solidFill>
                  <a:schemeClr val="tx1"/>
                </a:solidFill>
                <a:effectLst/>
                <a:latin typeface="+mj-lt"/>
                <a:ea typeface="+mj-ea"/>
                <a:cs typeface="+mj-cs"/>
              </a:rPr>
            </a:br>
            <a:r>
              <a:rPr lang="en-US" sz="3600" b="1" kern="1200" dirty="0">
                <a:solidFill>
                  <a:schemeClr val="tx1"/>
                </a:solidFill>
                <a:latin typeface="+mj-lt"/>
                <a:ea typeface="+mj-ea"/>
                <a:cs typeface="+mj-cs"/>
              </a:rPr>
              <a:t>Final Project Presentation</a:t>
            </a:r>
            <a:br>
              <a:rPr lang="en-US" sz="3600" b="1" kern="1200" dirty="0">
                <a:solidFill>
                  <a:schemeClr val="tx1"/>
                </a:solidFill>
                <a:latin typeface="+mj-lt"/>
                <a:ea typeface="+mj-ea"/>
                <a:cs typeface="+mj-cs"/>
              </a:rPr>
            </a:br>
            <a:r>
              <a:rPr lang="en-US" sz="1800" b="1" kern="100" dirty="0">
                <a:effectLst/>
                <a:latin typeface="Times New Roman" panose="02020603050405020304" pitchFamily="18" charset="0"/>
                <a:ea typeface="DengXian" panose="02010600030101010101" pitchFamily="2" charset="-122"/>
                <a:cs typeface="Times New Roman" panose="02020603050405020304" pitchFamily="18" charset="0"/>
              </a:rPr>
              <a:t>CRN: 21495</a:t>
            </a:r>
            <a:br>
              <a:rPr lang="en-US" sz="1800" kern="100" dirty="0">
                <a:effectLst/>
                <a:latin typeface="DengXian" panose="02010600030101010101" pitchFamily="2" charset="-122"/>
                <a:ea typeface="DengXian" panose="02010600030101010101" pitchFamily="2" charset="-122"/>
                <a:cs typeface="Times New Roman" panose="02020603050405020304" pitchFamily="18" charset="0"/>
              </a:rPr>
            </a:br>
            <a:br>
              <a:rPr lang="en-US" sz="3600" b="1" dirty="0">
                <a:solidFill>
                  <a:schemeClr val="tx1"/>
                </a:solidFill>
              </a:rPr>
            </a:b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57200" y="838201"/>
            <a:ext cx="8229600" cy="762000"/>
          </a:xfrm>
        </p:spPr>
        <p:txBody>
          <a:bodyPr wrap="square" anchor="t">
            <a:normAutofit/>
          </a:bodyPr>
          <a:lstStyle/>
          <a:p>
            <a:r>
              <a:rPr lang="en-US"/>
              <a:t>Exploratory Data Analysis</a:t>
            </a:r>
            <a:endParaRPr lang="en-US" dirty="0"/>
          </a:p>
        </p:txBody>
      </p:sp>
      <p:sp>
        <p:nvSpPr>
          <p:cNvPr id="2" name="TextBox 1">
            <a:extLst>
              <a:ext uri="{FF2B5EF4-FFF2-40B4-BE49-F238E27FC236}">
                <a16:creationId xmlns:a16="http://schemas.microsoft.com/office/drawing/2014/main" id="{41B5928A-09C0-4ED1-A90A-8339D052AE2B}"/>
              </a:ext>
            </a:extLst>
          </p:cNvPr>
          <p:cNvSpPr txBox="1"/>
          <p:nvPr/>
        </p:nvSpPr>
        <p:spPr>
          <a:xfrm>
            <a:off x="0" y="5943600"/>
            <a:ext cx="228600" cy="369332"/>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8B541346-F023-4352-9939-4560ED1CB16D}"/>
              </a:ext>
            </a:extLst>
          </p:cNvPr>
          <p:cNvSpPr txBox="1"/>
          <p:nvPr/>
        </p:nvSpPr>
        <p:spPr>
          <a:xfrm>
            <a:off x="457200" y="4953000"/>
            <a:ext cx="8382000" cy="1754326"/>
          </a:xfrm>
          <a:prstGeom prst="rect">
            <a:avLst/>
          </a:prstGeom>
          <a:noFill/>
        </p:spPr>
        <p:txBody>
          <a:bodyPr wrap="square" rtlCol="0">
            <a:spAutoFit/>
          </a:bodyPr>
          <a:lstStyle/>
          <a:p>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The boxplot above shows the stroke status vs. average glucose level. From the plot, we can see people who don't have Stroke are mostly located inside the box, while most outliers are stretching on the higher end. While people who have Stroke also shows a distribution of right skewed. From this plot, we can't determine the relationship between Stroke and average glucose level yet.</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dirty="0"/>
              <a:t>.</a:t>
            </a:r>
          </a:p>
        </p:txBody>
      </p:sp>
      <p:pic>
        <p:nvPicPr>
          <p:cNvPr id="6" name="图片 13" descr="Chart, scatter chart&#10;&#10;Description automatically generated">
            <a:extLst>
              <a:ext uri="{FF2B5EF4-FFF2-40B4-BE49-F238E27FC236}">
                <a16:creationId xmlns:a16="http://schemas.microsoft.com/office/drawing/2014/main" id="{01F51D44-8B32-4D5F-9BC0-E2E5442F87BC}"/>
              </a:ext>
            </a:extLst>
          </p:cNvPr>
          <p:cNvPicPr>
            <a:picLocks noChangeAspect="1"/>
          </p:cNvPicPr>
          <p:nvPr/>
        </p:nvPicPr>
        <p:blipFill>
          <a:blip r:embed="rId2"/>
          <a:stretch>
            <a:fillRect/>
          </a:stretch>
        </p:blipFill>
        <p:spPr>
          <a:xfrm>
            <a:off x="1981200" y="1676400"/>
            <a:ext cx="4800600" cy="2836545"/>
          </a:xfrm>
          <a:prstGeom prst="rect">
            <a:avLst/>
          </a:prstGeom>
        </p:spPr>
      </p:pic>
    </p:spTree>
    <p:extLst>
      <p:ext uri="{BB962C8B-B14F-4D97-AF65-F5344CB8AC3E}">
        <p14:creationId xmlns:p14="http://schemas.microsoft.com/office/powerpoint/2010/main" val="2976588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14" descr="Chart, scatter chart&#10;&#10;Description automatically generated">
            <a:extLst>
              <a:ext uri="{FF2B5EF4-FFF2-40B4-BE49-F238E27FC236}">
                <a16:creationId xmlns:a16="http://schemas.microsoft.com/office/drawing/2014/main" id="{7A6816F7-A482-4C7D-987A-1580CAAD116B}"/>
              </a:ext>
            </a:extLst>
          </p:cNvPr>
          <p:cNvPicPr>
            <a:picLocks noGrp="1" noChangeAspect="1"/>
          </p:cNvPicPr>
          <p:nvPr>
            <p:ph idx="1"/>
          </p:nvPr>
        </p:nvPicPr>
        <p:blipFill>
          <a:blip r:embed="rId2"/>
          <a:stretch>
            <a:fillRect/>
          </a:stretch>
        </p:blipFill>
        <p:spPr>
          <a:xfrm>
            <a:off x="720116" y="1600200"/>
            <a:ext cx="7703768" cy="4525963"/>
          </a:xfrm>
          <a:prstGeom prst="rect">
            <a:avLst/>
          </a:prstGeom>
          <a:noFill/>
        </p:spPr>
      </p:pic>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57200" y="838201"/>
            <a:ext cx="8229600" cy="762000"/>
          </a:xfrm>
        </p:spPr>
        <p:txBody>
          <a:bodyPr wrap="square" anchor="t">
            <a:normAutofit/>
          </a:bodyPr>
          <a:lstStyle/>
          <a:p>
            <a:r>
              <a:rPr lang="en-US" dirty="0"/>
              <a:t>Exploratory Data Analysis</a:t>
            </a:r>
          </a:p>
        </p:txBody>
      </p:sp>
      <p:sp>
        <p:nvSpPr>
          <p:cNvPr id="2" name="TextBox 1">
            <a:extLst>
              <a:ext uri="{FF2B5EF4-FFF2-40B4-BE49-F238E27FC236}">
                <a16:creationId xmlns:a16="http://schemas.microsoft.com/office/drawing/2014/main" id="{F64DAE1F-67EA-4588-8587-3E0CFB3C1510}"/>
              </a:ext>
            </a:extLst>
          </p:cNvPr>
          <p:cNvSpPr txBox="1"/>
          <p:nvPr/>
        </p:nvSpPr>
        <p:spPr>
          <a:xfrm>
            <a:off x="228600" y="6172200"/>
            <a:ext cx="8610600" cy="646331"/>
          </a:xfrm>
          <a:prstGeom prst="rect">
            <a:avLst/>
          </a:prstGeom>
          <a:noFill/>
        </p:spPr>
        <p:txBody>
          <a:bodyPr wrap="square" rtlCol="0">
            <a:spAutoFit/>
          </a:bodyPr>
          <a:lstStyle/>
          <a:p>
            <a:r>
              <a:rPr lang="en-US" dirty="0"/>
              <a:t>In both the genders, Most of the patients suffered from heart stroke have higher age. </a:t>
            </a:r>
          </a:p>
        </p:txBody>
      </p:sp>
    </p:spTree>
    <p:extLst>
      <p:ext uri="{BB962C8B-B14F-4D97-AF65-F5344CB8AC3E}">
        <p14:creationId xmlns:p14="http://schemas.microsoft.com/office/powerpoint/2010/main" val="2831440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5" descr="Chart, histogram&#10;&#10;Description automatically generated">
            <a:extLst>
              <a:ext uri="{FF2B5EF4-FFF2-40B4-BE49-F238E27FC236}">
                <a16:creationId xmlns:a16="http://schemas.microsoft.com/office/drawing/2014/main" id="{66A7FB0F-EA08-4F31-98EC-E12D17D68860}"/>
              </a:ext>
            </a:extLst>
          </p:cNvPr>
          <p:cNvPicPr>
            <a:picLocks noChangeAspect="1"/>
          </p:cNvPicPr>
          <p:nvPr/>
        </p:nvPicPr>
        <p:blipFill>
          <a:blip r:embed="rId2"/>
          <a:stretch>
            <a:fillRect/>
          </a:stretch>
        </p:blipFill>
        <p:spPr>
          <a:xfrm>
            <a:off x="687053" y="1531375"/>
            <a:ext cx="7542547" cy="4393534"/>
          </a:xfrm>
          <a:prstGeom prst="rect">
            <a:avLst/>
          </a:prstGeom>
          <a:noFill/>
        </p:spPr>
      </p:pic>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57200" y="838201"/>
            <a:ext cx="8229600" cy="762000"/>
          </a:xfrm>
        </p:spPr>
        <p:txBody>
          <a:bodyPr wrap="square" anchor="t">
            <a:normAutofit/>
          </a:bodyPr>
          <a:lstStyle/>
          <a:p>
            <a:r>
              <a:rPr lang="en-US" dirty="0"/>
              <a:t>Exploratory Data Analysis</a:t>
            </a:r>
          </a:p>
        </p:txBody>
      </p:sp>
      <p:sp>
        <p:nvSpPr>
          <p:cNvPr id="2" name="TextBox 1">
            <a:extLst>
              <a:ext uri="{FF2B5EF4-FFF2-40B4-BE49-F238E27FC236}">
                <a16:creationId xmlns:a16="http://schemas.microsoft.com/office/drawing/2014/main" id="{41B5928A-09C0-4ED1-A90A-8339D052AE2B}"/>
              </a:ext>
            </a:extLst>
          </p:cNvPr>
          <p:cNvSpPr txBox="1"/>
          <p:nvPr/>
        </p:nvSpPr>
        <p:spPr>
          <a:xfrm>
            <a:off x="0" y="5943600"/>
            <a:ext cx="228600" cy="369332"/>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8B541346-F023-4352-9939-4560ED1CB16D}"/>
              </a:ext>
            </a:extLst>
          </p:cNvPr>
          <p:cNvSpPr txBox="1"/>
          <p:nvPr/>
        </p:nvSpPr>
        <p:spPr>
          <a:xfrm>
            <a:off x="228600" y="5851267"/>
            <a:ext cx="8382000" cy="923330"/>
          </a:xfrm>
          <a:prstGeom prst="rect">
            <a:avLst/>
          </a:prstGeom>
          <a:noFill/>
        </p:spPr>
        <p:txBody>
          <a:bodyPr wrap="square" rtlCol="0">
            <a:spAutoFit/>
          </a:bodyPr>
          <a:lstStyle/>
          <a:p>
            <a:r>
              <a:rPr lang="en-US" dirty="0"/>
              <a:t>Body Mass Index for the patient's having stroke is slightly greater than the patients not having stroke. So, we guess BMI may not play major role in occurring stroke.</a:t>
            </a:r>
          </a:p>
        </p:txBody>
      </p:sp>
    </p:spTree>
    <p:extLst>
      <p:ext uri="{BB962C8B-B14F-4D97-AF65-F5344CB8AC3E}">
        <p14:creationId xmlns:p14="http://schemas.microsoft.com/office/powerpoint/2010/main" val="3777984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7" descr="Text, letter&#10;&#10;Description automatically generated">
            <a:extLst>
              <a:ext uri="{FF2B5EF4-FFF2-40B4-BE49-F238E27FC236}">
                <a16:creationId xmlns:a16="http://schemas.microsoft.com/office/drawing/2014/main" id="{EC054B96-6427-448D-A0A4-44AB958DA0E3}"/>
              </a:ext>
            </a:extLst>
          </p:cNvPr>
          <p:cNvPicPr>
            <a:picLocks noGrp="1" noChangeAspect="1"/>
          </p:cNvPicPr>
          <p:nvPr>
            <p:ph idx="1"/>
          </p:nvPr>
        </p:nvPicPr>
        <p:blipFill>
          <a:blip r:embed="rId2"/>
          <a:stretch>
            <a:fillRect/>
          </a:stretch>
        </p:blipFill>
        <p:spPr>
          <a:xfrm>
            <a:off x="304800" y="1600201"/>
            <a:ext cx="8229600" cy="3312413"/>
          </a:xfrm>
          <a:prstGeom prst="rect">
            <a:avLst/>
          </a:prstGeom>
          <a:noFill/>
        </p:spPr>
      </p:pic>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57200" y="838201"/>
            <a:ext cx="8229600" cy="762000"/>
          </a:xfrm>
        </p:spPr>
        <p:txBody>
          <a:bodyPr wrap="square" anchor="t">
            <a:normAutofit/>
          </a:bodyPr>
          <a:lstStyle/>
          <a:p>
            <a:r>
              <a:rPr lang="en-US" dirty="0"/>
              <a:t>Hypothesis Testing: T test</a:t>
            </a:r>
          </a:p>
        </p:txBody>
      </p:sp>
      <p:sp>
        <p:nvSpPr>
          <p:cNvPr id="5" name="TextBox 4">
            <a:extLst>
              <a:ext uri="{FF2B5EF4-FFF2-40B4-BE49-F238E27FC236}">
                <a16:creationId xmlns:a16="http://schemas.microsoft.com/office/drawing/2014/main" id="{89BAE69E-C90D-419E-A473-5065F7A9B8AC}"/>
              </a:ext>
            </a:extLst>
          </p:cNvPr>
          <p:cNvSpPr txBox="1"/>
          <p:nvPr/>
        </p:nvSpPr>
        <p:spPr>
          <a:xfrm>
            <a:off x="228600" y="5257800"/>
            <a:ext cx="8305800" cy="923330"/>
          </a:xfrm>
          <a:prstGeom prst="rect">
            <a:avLst/>
          </a:prstGeom>
          <a:noFill/>
        </p:spPr>
        <p:txBody>
          <a:bodyPr wrap="square" rtlCol="0">
            <a:spAutoFit/>
          </a:bodyPr>
          <a:lstStyle/>
          <a:p>
            <a:r>
              <a:rPr lang="en-US" dirty="0"/>
              <a:t>As p-value of 0.0009178 is less than the significance level of 0.01, There is not enough evidence to accept the null hypothesis. So, BMI of patients who have the stroke is different than average BMI. So, BMI has significant affect on stroke.</a:t>
            </a:r>
          </a:p>
        </p:txBody>
      </p:sp>
    </p:spTree>
    <p:extLst>
      <p:ext uri="{BB962C8B-B14F-4D97-AF65-F5344CB8AC3E}">
        <p14:creationId xmlns:p14="http://schemas.microsoft.com/office/powerpoint/2010/main" val="3395094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57200" y="838201"/>
            <a:ext cx="8229600" cy="762000"/>
          </a:xfrm>
        </p:spPr>
        <p:txBody>
          <a:bodyPr wrap="square" anchor="t">
            <a:normAutofit/>
          </a:bodyPr>
          <a:lstStyle/>
          <a:p>
            <a:r>
              <a:rPr lang="en-US" dirty="0"/>
              <a:t>Hypothesis Testing: Chi-Square test</a:t>
            </a:r>
          </a:p>
        </p:txBody>
      </p:sp>
      <p:sp>
        <p:nvSpPr>
          <p:cNvPr id="5" name="TextBox 4">
            <a:extLst>
              <a:ext uri="{FF2B5EF4-FFF2-40B4-BE49-F238E27FC236}">
                <a16:creationId xmlns:a16="http://schemas.microsoft.com/office/drawing/2014/main" id="{89BAE69E-C90D-419E-A473-5065F7A9B8AC}"/>
              </a:ext>
            </a:extLst>
          </p:cNvPr>
          <p:cNvSpPr txBox="1"/>
          <p:nvPr/>
        </p:nvSpPr>
        <p:spPr>
          <a:xfrm>
            <a:off x="263013" y="5558134"/>
            <a:ext cx="8305800" cy="923330"/>
          </a:xfrm>
          <a:prstGeom prst="rect">
            <a:avLst/>
          </a:prstGeom>
          <a:noFill/>
        </p:spPr>
        <p:txBody>
          <a:bodyPr wrap="square" rtlCol="0">
            <a:spAutoFit/>
          </a:bodyPr>
          <a:lstStyle/>
          <a:p>
            <a:r>
              <a:rPr lang="en-US" dirty="0"/>
              <a:t>As p-value of 0.7272 is greater than the significance level of 0.05, There is enough evidence to accept the null hypothesis. So, resident type is independent of stroke.</a:t>
            </a:r>
          </a:p>
        </p:txBody>
      </p:sp>
      <p:pic>
        <p:nvPicPr>
          <p:cNvPr id="6" name="Picture 5" descr="Text&#10;&#10;Description automatically generated">
            <a:extLst>
              <a:ext uri="{FF2B5EF4-FFF2-40B4-BE49-F238E27FC236}">
                <a16:creationId xmlns:a16="http://schemas.microsoft.com/office/drawing/2014/main" id="{7FCEC6CC-957B-4DD8-94B5-0E1673E3C3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4599" y="2362041"/>
            <a:ext cx="5274310" cy="2538730"/>
          </a:xfrm>
          <a:prstGeom prst="rect">
            <a:avLst/>
          </a:prstGeom>
          <a:noFill/>
          <a:ln>
            <a:noFill/>
          </a:ln>
        </p:spPr>
      </p:pic>
      <p:pic>
        <p:nvPicPr>
          <p:cNvPr id="7" name="Picture 6">
            <a:extLst>
              <a:ext uri="{FF2B5EF4-FFF2-40B4-BE49-F238E27FC236}">
                <a16:creationId xmlns:a16="http://schemas.microsoft.com/office/drawing/2014/main" id="{862F9E4F-D2EE-4EF0-ACE0-E1BA857D1F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4599" y="5014822"/>
            <a:ext cx="5274310" cy="429260"/>
          </a:xfrm>
          <a:prstGeom prst="rect">
            <a:avLst/>
          </a:prstGeom>
          <a:noFill/>
          <a:ln>
            <a:noFill/>
          </a:ln>
        </p:spPr>
      </p:pic>
      <p:pic>
        <p:nvPicPr>
          <p:cNvPr id="8" name="Picture 7">
            <a:extLst>
              <a:ext uri="{FF2B5EF4-FFF2-40B4-BE49-F238E27FC236}">
                <a16:creationId xmlns:a16="http://schemas.microsoft.com/office/drawing/2014/main" id="{67F8A6BA-B1D7-4499-A2CB-EA653CE6CC4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36310" y="1666206"/>
            <a:ext cx="2019300" cy="266700"/>
          </a:xfrm>
          <a:prstGeom prst="rect">
            <a:avLst/>
          </a:prstGeom>
          <a:noFill/>
          <a:ln>
            <a:noFill/>
          </a:ln>
        </p:spPr>
      </p:pic>
      <p:sp>
        <p:nvSpPr>
          <p:cNvPr id="12" name="TextBox 11">
            <a:extLst>
              <a:ext uri="{FF2B5EF4-FFF2-40B4-BE49-F238E27FC236}">
                <a16:creationId xmlns:a16="http://schemas.microsoft.com/office/drawing/2014/main" id="{79163BDF-366A-408A-A139-7988F02AA07F}"/>
              </a:ext>
            </a:extLst>
          </p:cNvPr>
          <p:cNvSpPr txBox="1"/>
          <p:nvPr/>
        </p:nvSpPr>
        <p:spPr>
          <a:xfrm>
            <a:off x="460887" y="1443043"/>
            <a:ext cx="4606413" cy="943446"/>
          </a:xfrm>
          <a:prstGeom prst="rect">
            <a:avLst/>
          </a:prstGeom>
          <a:noFill/>
        </p:spPr>
        <p:txBody>
          <a:bodyPr wrap="square">
            <a:spAutoFit/>
          </a:bodyPr>
          <a:lstStyle/>
          <a:p>
            <a:pPr marL="0" marR="0" algn="just">
              <a:spcBef>
                <a:spcPts val="0"/>
              </a:spcBef>
              <a:spcAft>
                <a:spcPts val="0"/>
              </a:spcAft>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Stating Hypothesis: </a:t>
            </a:r>
            <a:endParaRPr lang="en-US"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algn="just">
              <a:spcBef>
                <a:spcPts val="0"/>
              </a:spcBef>
              <a:spcAft>
                <a:spcPts val="0"/>
              </a:spcAft>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H</a:t>
            </a:r>
            <a:r>
              <a:rPr lang="en-US" sz="1800" kern="100" baseline="-25000" dirty="0">
                <a:effectLst/>
                <a:latin typeface="Times New Roman" panose="02020603050405020304" pitchFamily="18" charset="0"/>
                <a:ea typeface="DengXian" panose="02010600030101010101" pitchFamily="2" charset="-122"/>
                <a:cs typeface="Times New Roman" panose="02020603050405020304" pitchFamily="18" charset="0"/>
              </a:rPr>
              <a:t>0</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Resident type is independent upon stroke.</a:t>
            </a:r>
            <a:endParaRPr lang="en-US"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algn="just">
              <a:spcBef>
                <a:spcPts val="0"/>
              </a:spcBef>
              <a:spcAft>
                <a:spcPts val="0"/>
              </a:spcAft>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H</a:t>
            </a:r>
            <a:r>
              <a:rPr lang="en-US" sz="1800" kern="100" baseline="-25000" dirty="0">
                <a:effectLst/>
                <a:latin typeface="Times New Roman" panose="02020603050405020304" pitchFamily="18" charset="0"/>
                <a:ea typeface="DengXian" panose="02010600030101010101" pitchFamily="2" charset="-122"/>
                <a:cs typeface="Times New Roman" panose="02020603050405020304" pitchFamily="18" charset="0"/>
              </a:rPr>
              <a:t>1</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Resident type is dependent upon stroke.</a:t>
            </a:r>
            <a:endParaRPr lang="en-US"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35501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63492" y="768992"/>
            <a:ext cx="8229600" cy="838199"/>
          </a:xfrm>
        </p:spPr>
        <p:txBody>
          <a:bodyPr/>
          <a:lstStyle/>
          <a:p>
            <a:r>
              <a:rPr lang="en-US" dirty="0"/>
              <a:t>Logistic Regression</a:t>
            </a:r>
          </a:p>
        </p:txBody>
      </p:sp>
      <p:pic>
        <p:nvPicPr>
          <p:cNvPr id="4" name="Picture 3" descr="Text&#10;&#10;Description automatically generated">
            <a:extLst>
              <a:ext uri="{FF2B5EF4-FFF2-40B4-BE49-F238E27FC236}">
                <a16:creationId xmlns:a16="http://schemas.microsoft.com/office/drawing/2014/main" id="{CF8BE6B7-C28B-4514-8DB6-08E32B1E7B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908" y="1607191"/>
            <a:ext cx="5274310" cy="1492885"/>
          </a:xfrm>
          <a:prstGeom prst="rect">
            <a:avLst/>
          </a:prstGeom>
          <a:noFill/>
          <a:ln>
            <a:noFill/>
          </a:ln>
        </p:spPr>
      </p:pic>
      <p:pic>
        <p:nvPicPr>
          <p:cNvPr id="7" name="Picture 6" descr="A screenshot of a computer&#10;&#10;Description automatically generated with medium confidence">
            <a:extLst>
              <a:ext uri="{FF2B5EF4-FFF2-40B4-BE49-F238E27FC236}">
                <a16:creationId xmlns:a16="http://schemas.microsoft.com/office/drawing/2014/main" id="{B0DC6D8C-FD04-403F-8297-BAF444D10B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8240" y="3200400"/>
            <a:ext cx="4819650" cy="2762250"/>
          </a:xfrm>
          <a:prstGeom prst="rect">
            <a:avLst/>
          </a:prstGeom>
          <a:noFill/>
          <a:ln>
            <a:noFill/>
          </a:ln>
        </p:spPr>
      </p:pic>
      <p:sp>
        <p:nvSpPr>
          <p:cNvPr id="5" name="TextBox 4">
            <a:extLst>
              <a:ext uri="{FF2B5EF4-FFF2-40B4-BE49-F238E27FC236}">
                <a16:creationId xmlns:a16="http://schemas.microsoft.com/office/drawing/2014/main" id="{0BE2FA57-486B-411C-8106-77663A201954}"/>
              </a:ext>
            </a:extLst>
          </p:cNvPr>
          <p:cNvSpPr txBox="1"/>
          <p:nvPr/>
        </p:nvSpPr>
        <p:spPr>
          <a:xfrm>
            <a:off x="5943600" y="1524000"/>
            <a:ext cx="2438400" cy="2308324"/>
          </a:xfrm>
          <a:prstGeom prst="rect">
            <a:avLst/>
          </a:prstGeom>
          <a:noFill/>
        </p:spPr>
        <p:txBody>
          <a:bodyPr wrap="square" rtlCol="0">
            <a:spAutoFit/>
          </a:bodyPr>
          <a:lstStyle/>
          <a:p>
            <a:r>
              <a:rPr lang="en-US" dirty="0"/>
              <a:t>P-values for gender, heart disease and BMI are greater than the significance level of 0.05, Which we can conclude that these variables insignificant in the model.</a:t>
            </a:r>
          </a:p>
        </p:txBody>
      </p:sp>
    </p:spTree>
    <p:extLst>
      <p:ext uri="{BB962C8B-B14F-4D97-AF65-F5344CB8AC3E}">
        <p14:creationId xmlns:p14="http://schemas.microsoft.com/office/powerpoint/2010/main" val="1922837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63492" y="768992"/>
            <a:ext cx="8229600" cy="838199"/>
          </a:xfrm>
        </p:spPr>
        <p:txBody>
          <a:bodyPr/>
          <a:lstStyle/>
          <a:p>
            <a:r>
              <a:rPr lang="en-US" dirty="0"/>
              <a:t>Logistic Regression</a:t>
            </a:r>
          </a:p>
        </p:txBody>
      </p:sp>
      <p:pic>
        <p:nvPicPr>
          <p:cNvPr id="5" name="Picture 4" descr="Text&#10;&#10;Description automatically generated">
            <a:extLst>
              <a:ext uri="{FF2B5EF4-FFF2-40B4-BE49-F238E27FC236}">
                <a16:creationId xmlns:a16="http://schemas.microsoft.com/office/drawing/2014/main" id="{B0AC3E6C-EEF6-4437-8D29-00F91994DA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8073" y="1624397"/>
            <a:ext cx="4981575" cy="1171575"/>
          </a:xfrm>
          <a:prstGeom prst="rect">
            <a:avLst/>
          </a:prstGeom>
          <a:noFill/>
          <a:ln>
            <a:noFill/>
          </a:ln>
        </p:spPr>
      </p:pic>
      <p:pic>
        <p:nvPicPr>
          <p:cNvPr id="6" name="Picture 5" descr="A screenshot of a computer&#10;&#10;Description automatically generated with low confidence">
            <a:extLst>
              <a:ext uri="{FF2B5EF4-FFF2-40B4-BE49-F238E27FC236}">
                <a16:creationId xmlns:a16="http://schemas.microsoft.com/office/drawing/2014/main" id="{18CEAB26-5715-4181-BB78-713010F705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4944" y="3175587"/>
            <a:ext cx="4848225" cy="2876550"/>
          </a:xfrm>
          <a:prstGeom prst="rect">
            <a:avLst/>
          </a:prstGeom>
          <a:noFill/>
          <a:ln>
            <a:noFill/>
          </a:ln>
        </p:spPr>
      </p:pic>
      <p:sp>
        <p:nvSpPr>
          <p:cNvPr id="2" name="TextBox 1">
            <a:extLst>
              <a:ext uri="{FF2B5EF4-FFF2-40B4-BE49-F238E27FC236}">
                <a16:creationId xmlns:a16="http://schemas.microsoft.com/office/drawing/2014/main" id="{D640B653-056B-46A0-A925-9BC11C4ADD73}"/>
              </a:ext>
            </a:extLst>
          </p:cNvPr>
          <p:cNvSpPr txBox="1"/>
          <p:nvPr/>
        </p:nvSpPr>
        <p:spPr>
          <a:xfrm>
            <a:off x="5867400" y="1676400"/>
            <a:ext cx="2438400" cy="2308324"/>
          </a:xfrm>
          <a:prstGeom prst="rect">
            <a:avLst/>
          </a:prstGeom>
          <a:noFill/>
        </p:spPr>
        <p:txBody>
          <a:bodyPr wrap="square" rtlCol="0">
            <a:spAutoFit/>
          </a:bodyPr>
          <a:lstStyle/>
          <a:p>
            <a:pPr marL="0" marR="0" algn="just">
              <a:spcBef>
                <a:spcPts val="0"/>
              </a:spcBef>
              <a:spcAft>
                <a:spcPts val="0"/>
              </a:spcAft>
            </a:pPr>
            <a:r>
              <a:rPr lang="en-US" sz="1800" kern="100">
                <a:effectLst/>
                <a:latin typeface="Times New Roman" panose="02020603050405020304" pitchFamily="18" charset="0"/>
                <a:ea typeface="DengXian" panose="02010600030101010101" pitchFamily="2" charset="-122"/>
                <a:cs typeface="Times New Roman" panose="02020603050405020304" pitchFamily="18" charset="0"/>
              </a:rPr>
              <a:t>From the z-scores of the coefficients, we can see all predictors used are significant in the model. Also, by updating the model, the AIC of the model is improved from 979.98 to 976.83.</a:t>
            </a:r>
            <a:endParaRPr lang="en-US" sz="1800" kern="10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73560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63492" y="768992"/>
            <a:ext cx="8229600" cy="838199"/>
          </a:xfrm>
        </p:spPr>
        <p:txBody>
          <a:bodyPr/>
          <a:lstStyle/>
          <a:p>
            <a:r>
              <a:rPr lang="en-US" dirty="0"/>
              <a:t>Logistic Regression: Confusion Matrix</a:t>
            </a:r>
          </a:p>
        </p:txBody>
      </p:sp>
      <p:sp>
        <p:nvSpPr>
          <p:cNvPr id="2" name="TextBox 1">
            <a:extLst>
              <a:ext uri="{FF2B5EF4-FFF2-40B4-BE49-F238E27FC236}">
                <a16:creationId xmlns:a16="http://schemas.microsoft.com/office/drawing/2014/main" id="{67AC73F6-C2D6-4931-8D8A-4C5B48BB6A49}"/>
              </a:ext>
            </a:extLst>
          </p:cNvPr>
          <p:cNvSpPr txBox="1"/>
          <p:nvPr/>
        </p:nvSpPr>
        <p:spPr>
          <a:xfrm>
            <a:off x="4953000" y="3048000"/>
            <a:ext cx="2895600" cy="923330"/>
          </a:xfrm>
          <a:prstGeom prst="rect">
            <a:avLst/>
          </a:prstGeom>
          <a:noFill/>
        </p:spPr>
        <p:txBody>
          <a:bodyPr wrap="square" rtlCol="0">
            <a:spAutoFit/>
          </a:bodyPr>
          <a:lstStyle/>
          <a:p>
            <a:r>
              <a:rPr lang="en-US" dirty="0"/>
              <a:t>We have got the accuracy of 85.83% and the sensitivity is of 59.18%</a:t>
            </a:r>
          </a:p>
        </p:txBody>
      </p:sp>
      <p:pic>
        <p:nvPicPr>
          <p:cNvPr id="11" name="Picture 10">
            <a:extLst>
              <a:ext uri="{FF2B5EF4-FFF2-40B4-BE49-F238E27FC236}">
                <a16:creationId xmlns:a16="http://schemas.microsoft.com/office/drawing/2014/main" id="{89964BC2-22A8-4B4D-903D-E748354CA7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92940"/>
            <a:ext cx="7608583" cy="693059"/>
          </a:xfrm>
          <a:prstGeom prst="rect">
            <a:avLst/>
          </a:prstGeom>
          <a:noFill/>
          <a:ln>
            <a:noFill/>
          </a:ln>
        </p:spPr>
      </p:pic>
      <p:pic>
        <p:nvPicPr>
          <p:cNvPr id="12" name="Picture 11" descr="Text&#10;&#10;Description automatically generated">
            <a:extLst>
              <a:ext uri="{FF2B5EF4-FFF2-40B4-BE49-F238E27FC236}">
                <a16:creationId xmlns:a16="http://schemas.microsoft.com/office/drawing/2014/main" id="{8A405947-08ED-4B81-8FAB-997E2C0E24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83808"/>
            <a:ext cx="4339062" cy="3816992"/>
          </a:xfrm>
          <a:prstGeom prst="rect">
            <a:avLst/>
          </a:prstGeom>
          <a:noFill/>
          <a:ln>
            <a:noFill/>
          </a:ln>
        </p:spPr>
      </p:pic>
    </p:spTree>
    <p:extLst>
      <p:ext uri="{BB962C8B-B14F-4D97-AF65-F5344CB8AC3E}">
        <p14:creationId xmlns:p14="http://schemas.microsoft.com/office/powerpoint/2010/main" val="3497698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63492" y="768992"/>
            <a:ext cx="8229600" cy="838199"/>
          </a:xfrm>
        </p:spPr>
        <p:txBody>
          <a:bodyPr/>
          <a:lstStyle/>
          <a:p>
            <a:r>
              <a:rPr lang="en-US" dirty="0"/>
              <a:t>Logistic Regression</a:t>
            </a:r>
          </a:p>
        </p:txBody>
      </p:sp>
      <p:pic>
        <p:nvPicPr>
          <p:cNvPr id="5" name="Picture 4" descr="Text&#10;&#10;Description automatically generated">
            <a:extLst>
              <a:ext uri="{FF2B5EF4-FFF2-40B4-BE49-F238E27FC236}">
                <a16:creationId xmlns:a16="http://schemas.microsoft.com/office/drawing/2014/main" id="{31B44EDC-44CD-48E8-A419-32BA39C74E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52575"/>
            <a:ext cx="5162550" cy="1266825"/>
          </a:xfrm>
          <a:prstGeom prst="rect">
            <a:avLst/>
          </a:prstGeom>
          <a:noFill/>
          <a:ln>
            <a:noFill/>
          </a:ln>
        </p:spPr>
      </p:pic>
      <p:pic>
        <p:nvPicPr>
          <p:cNvPr id="6" name="Picture 5" descr="Chart&#10;&#10;Description automatically generated">
            <a:extLst>
              <a:ext uri="{FF2B5EF4-FFF2-40B4-BE49-F238E27FC236}">
                <a16:creationId xmlns:a16="http://schemas.microsoft.com/office/drawing/2014/main" id="{88AFC546-F7E2-4DBB-813B-431E2DC2D9FA}"/>
              </a:ext>
            </a:extLst>
          </p:cNvPr>
          <p:cNvPicPr>
            <a:picLocks noChangeAspect="1"/>
          </p:cNvPicPr>
          <p:nvPr/>
        </p:nvPicPr>
        <p:blipFill>
          <a:blip r:embed="rId3"/>
          <a:stretch>
            <a:fillRect/>
          </a:stretch>
        </p:blipFill>
        <p:spPr>
          <a:xfrm>
            <a:off x="433995" y="2819400"/>
            <a:ext cx="5274310" cy="3596640"/>
          </a:xfrm>
          <a:prstGeom prst="rect">
            <a:avLst/>
          </a:prstGeom>
        </p:spPr>
      </p:pic>
    </p:spTree>
    <p:extLst>
      <p:ext uri="{BB962C8B-B14F-4D97-AF65-F5344CB8AC3E}">
        <p14:creationId xmlns:p14="http://schemas.microsoft.com/office/powerpoint/2010/main" val="3133845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63492" y="768992"/>
            <a:ext cx="8229600" cy="838199"/>
          </a:xfrm>
        </p:spPr>
        <p:txBody>
          <a:bodyPr/>
          <a:lstStyle/>
          <a:p>
            <a:r>
              <a:rPr lang="en-US" dirty="0"/>
              <a:t>Cross validation</a:t>
            </a:r>
          </a:p>
        </p:txBody>
      </p:sp>
      <p:pic>
        <p:nvPicPr>
          <p:cNvPr id="4" name="Picture 3" descr="Chart, histogram&#10;&#10;Description automatically generated">
            <a:extLst>
              <a:ext uri="{FF2B5EF4-FFF2-40B4-BE49-F238E27FC236}">
                <a16:creationId xmlns:a16="http://schemas.microsoft.com/office/drawing/2014/main" id="{8FBF0713-9A39-4196-B95B-247C69917500}"/>
              </a:ext>
            </a:extLst>
          </p:cNvPr>
          <p:cNvPicPr>
            <a:picLocks noChangeAspect="1"/>
          </p:cNvPicPr>
          <p:nvPr/>
        </p:nvPicPr>
        <p:blipFill>
          <a:blip r:embed="rId2"/>
          <a:stretch>
            <a:fillRect/>
          </a:stretch>
        </p:blipFill>
        <p:spPr>
          <a:xfrm>
            <a:off x="228600" y="3103992"/>
            <a:ext cx="5274310" cy="3596640"/>
          </a:xfrm>
          <a:prstGeom prst="rect">
            <a:avLst/>
          </a:prstGeom>
        </p:spPr>
      </p:pic>
      <p:pic>
        <p:nvPicPr>
          <p:cNvPr id="5" name="Content Placeholder 4" descr="Graphical user interface, text, application&#10;&#10;Description automatically generated">
            <a:extLst>
              <a:ext uri="{FF2B5EF4-FFF2-40B4-BE49-F238E27FC236}">
                <a16:creationId xmlns:a16="http://schemas.microsoft.com/office/drawing/2014/main" id="{8AD9B68C-DA6B-44BB-94BA-8573FE3AF90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43534" y="1551200"/>
            <a:ext cx="6382641" cy="1552792"/>
          </a:xfrm>
          <a:prstGeom prst="rect">
            <a:avLst/>
          </a:prstGeom>
          <a:noFill/>
          <a:ln>
            <a:noFill/>
          </a:ln>
        </p:spPr>
      </p:pic>
      <p:sp>
        <p:nvSpPr>
          <p:cNvPr id="2" name="TextBox 1">
            <a:extLst>
              <a:ext uri="{FF2B5EF4-FFF2-40B4-BE49-F238E27FC236}">
                <a16:creationId xmlns:a16="http://schemas.microsoft.com/office/drawing/2014/main" id="{34D31A45-D519-4838-8114-AB5684FF3C23}"/>
              </a:ext>
            </a:extLst>
          </p:cNvPr>
          <p:cNvSpPr txBox="1"/>
          <p:nvPr/>
        </p:nvSpPr>
        <p:spPr>
          <a:xfrm>
            <a:off x="5943600" y="2819400"/>
            <a:ext cx="2286000" cy="1754326"/>
          </a:xfrm>
          <a:prstGeom prst="rect">
            <a:avLst/>
          </a:prstGeom>
          <a:noFill/>
        </p:spPr>
        <p:txBody>
          <a:bodyPr wrap="square" rtlCol="0">
            <a:spAutoFit/>
          </a:bodyPr>
          <a:lstStyle/>
          <a:p>
            <a:r>
              <a:rPr lang="en-US" sz="1800" dirty="0">
                <a:effectLst/>
                <a:latin typeface="Times New Roman" panose="02020603050405020304" pitchFamily="18" charset="0"/>
                <a:ea typeface="DengXian" panose="02010600030101010101" pitchFamily="2" charset="-122"/>
              </a:rPr>
              <a:t>We can see by using lambda.1se instead of </a:t>
            </a:r>
            <a:r>
              <a:rPr lang="en-US" sz="1800" dirty="0" err="1">
                <a:effectLst/>
                <a:latin typeface="Times New Roman" panose="02020603050405020304" pitchFamily="18" charset="0"/>
                <a:ea typeface="DengXian" panose="02010600030101010101" pitchFamily="2" charset="-122"/>
              </a:rPr>
              <a:t>lambda.min</a:t>
            </a:r>
            <a:r>
              <a:rPr lang="en-US" sz="1800" dirty="0">
                <a:effectLst/>
                <a:latin typeface="Times New Roman" panose="02020603050405020304" pitchFamily="18" charset="0"/>
                <a:ea typeface="DengXian" panose="02010600030101010101" pitchFamily="2" charset="-122"/>
              </a:rPr>
              <a:t>, the number of predictors used reduces from 7 to 4.</a:t>
            </a:r>
            <a:endParaRPr lang="en-US" dirty="0"/>
          </a:p>
        </p:txBody>
      </p:sp>
    </p:spTree>
    <p:extLst>
      <p:ext uri="{BB962C8B-B14F-4D97-AF65-F5344CB8AC3E}">
        <p14:creationId xmlns:p14="http://schemas.microsoft.com/office/powerpoint/2010/main" val="3792892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106DE1-A11A-4086-A96F-53B027441B03}"/>
              </a:ext>
            </a:extLst>
          </p:cNvPr>
          <p:cNvSpPr>
            <a:spLocks noGrp="1"/>
          </p:cNvSpPr>
          <p:nvPr>
            <p:ph idx="1"/>
          </p:nvPr>
        </p:nvSpPr>
        <p:spPr>
          <a:xfrm>
            <a:off x="457200" y="1607191"/>
            <a:ext cx="8229600" cy="4232525"/>
          </a:xfrm>
        </p:spPr>
        <p:txBody>
          <a:bodyPr/>
          <a:lstStyle/>
          <a:p>
            <a:pPr marL="0" indent="0" algn="just">
              <a:spcBef>
                <a:spcPts val="0"/>
              </a:spcBef>
              <a:spcAft>
                <a:spcPts val="0"/>
              </a:spcAft>
              <a:buNone/>
            </a:pPr>
            <a:endParaRPr lang="en-US" sz="1800" dirty="0">
              <a:latin typeface="Times New Roman" panose="02020603050405020304" pitchFamily="18" charset="0"/>
              <a:ea typeface="DengXian" panose="02010600030101010101" pitchFamily="2" charset="-122"/>
            </a:endParaRPr>
          </a:p>
          <a:p>
            <a:pPr algn="just">
              <a:spcBef>
                <a:spcPts val="0"/>
              </a:spcBef>
              <a:spcAft>
                <a:spcPts val="0"/>
              </a:spcAft>
            </a:pPr>
            <a:endParaRPr lang="en-US" sz="1800" dirty="0">
              <a:effectLst/>
              <a:latin typeface="Times New Roman" panose="02020603050405020304" pitchFamily="18" charset="0"/>
              <a:ea typeface="DengXian" panose="02010600030101010101" pitchFamily="2" charset="-122"/>
            </a:endParaRPr>
          </a:p>
          <a:p>
            <a:pPr algn="just">
              <a:spcBef>
                <a:spcPts val="0"/>
              </a:spcBef>
              <a:spcAft>
                <a:spcPts val="0"/>
              </a:spcAft>
            </a:pPr>
            <a:r>
              <a:rPr lang="en-US" sz="1800" dirty="0">
                <a:effectLst/>
                <a:latin typeface="Times New Roman" panose="02020603050405020304" pitchFamily="18" charset="0"/>
                <a:ea typeface="DengXian" panose="02010600030101010101" pitchFamily="2" charset="-122"/>
              </a:rPr>
              <a:t>According to the data from American Heart Association, in the United States, a person is having heart stroke every 40 seconds, and one person dies from a stroke every 4 minutes</a:t>
            </a:r>
            <a:r>
              <a:rPr lang="en-US" sz="1800" kern="100" dirty="0">
                <a:latin typeface="Times New Roman" panose="02020603050405020304" pitchFamily="18" charset="0"/>
                <a:ea typeface="DengXian" panose="02010600030101010101" pitchFamily="2" charset="-122"/>
                <a:cs typeface="Times New Roman" panose="02020603050405020304" pitchFamily="18" charset="0"/>
              </a:rPr>
              <a:t>.</a:t>
            </a:r>
            <a:endParaRPr lang="en-US"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spcBef>
                <a:spcPts val="0"/>
              </a:spcBef>
              <a:spcAft>
                <a:spcPts val="0"/>
              </a:spcAft>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Studies exploring the clinical features that trigger or increase chance of stroke is the  interest of our group. </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spcBef>
                <a:spcPts val="0"/>
              </a:spcBef>
              <a:spcAft>
                <a:spcPts val="0"/>
              </a:spcAft>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There are several factors </a:t>
            </a:r>
            <a:r>
              <a:rPr lang="en-US" sz="1800" dirty="0">
                <a:effectLst/>
                <a:latin typeface="Times New Roman" panose="02020603050405020304" pitchFamily="18" charset="0"/>
                <a:ea typeface="DengXian" panose="02010600030101010101" pitchFamily="2" charset="-122"/>
              </a:rPr>
              <a:t>such as level of obesity, diabetes, smoking, etc. that causes the person to suffer from heart stroke .</a:t>
            </a:r>
            <a:endParaRPr lang="en-US" sz="1800" dirty="0">
              <a:latin typeface="Times New Roman" panose="02020603050405020304" pitchFamily="18" charset="0"/>
              <a:ea typeface="DengXian" panose="02010600030101010101" pitchFamily="2" charset="-122"/>
            </a:endParaRPr>
          </a:p>
          <a:p>
            <a:pPr algn="just">
              <a:spcBef>
                <a:spcPts val="0"/>
              </a:spcBef>
              <a:spcAft>
                <a:spcPts val="0"/>
              </a:spcAft>
            </a:pPr>
            <a:endParaRPr lang="en-US" sz="1800" dirty="0">
              <a:effectLst/>
              <a:latin typeface="Times New Roman" panose="02020603050405020304" pitchFamily="18" charset="0"/>
              <a:ea typeface="DengXian" panose="02010600030101010101" pitchFamily="2" charset="-122"/>
            </a:endParaRPr>
          </a:p>
          <a:p>
            <a:pPr algn="just">
              <a:spcBef>
                <a:spcPts val="0"/>
              </a:spcBef>
              <a:spcAft>
                <a:spcPts val="0"/>
              </a:spcAft>
            </a:pPr>
            <a:r>
              <a:rPr lang="en-US" sz="1800" kern="100" dirty="0">
                <a:latin typeface="Times New Roman" panose="02020603050405020304" pitchFamily="18" charset="0"/>
                <a:ea typeface="DengXian" panose="02010600030101010101" pitchFamily="2" charset="-122"/>
                <a:cs typeface="Times New Roman" panose="02020603050405020304" pitchFamily="18" charset="0"/>
              </a:rPr>
              <a:t>In this project, We will analyze the heart stroke data to find major factors that causes the heart stroke with the help of statistical techniques.</a:t>
            </a:r>
          </a:p>
          <a:p>
            <a:pPr marL="342900" marR="0" lvl="0" indent="-342900" algn="just">
              <a:spcBef>
                <a:spcPts val="0"/>
              </a:spcBef>
              <a:spcAft>
                <a:spcPts val="0"/>
              </a:spcAft>
              <a:buFont typeface="+mj-lt"/>
              <a:buAutoNum type="arabicPeriod"/>
            </a:pP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63492" y="768992"/>
            <a:ext cx="8229600" cy="838199"/>
          </a:xfrm>
        </p:spPr>
        <p:txBody>
          <a:bodyPr/>
          <a:lstStyle/>
          <a:p>
            <a:r>
              <a:rPr lang="en-US" dirty="0"/>
              <a:t>        Project Overview</a:t>
            </a:r>
          </a:p>
        </p:txBody>
      </p:sp>
      <p:pic>
        <p:nvPicPr>
          <p:cNvPr id="7" name="Picture 6" descr="A picture containing seat&#10;&#10;Description automatically generated">
            <a:extLst>
              <a:ext uri="{FF2B5EF4-FFF2-40B4-BE49-F238E27FC236}">
                <a16:creationId xmlns:a16="http://schemas.microsoft.com/office/drawing/2014/main" id="{C64C98A0-3883-4970-A4A3-CC36C20CCD20}"/>
              </a:ext>
            </a:extLst>
          </p:cNvPr>
          <p:cNvPicPr>
            <a:picLocks noChangeAspect="1"/>
          </p:cNvPicPr>
          <p:nvPr/>
        </p:nvPicPr>
        <p:blipFill>
          <a:blip r:embed="rId2"/>
          <a:stretch>
            <a:fillRect/>
          </a:stretch>
        </p:blipFill>
        <p:spPr>
          <a:xfrm>
            <a:off x="2133600" y="768992"/>
            <a:ext cx="982011" cy="835518"/>
          </a:xfrm>
          <a:prstGeom prst="rect">
            <a:avLst/>
          </a:prstGeom>
        </p:spPr>
      </p:pic>
      <p:pic>
        <p:nvPicPr>
          <p:cNvPr id="14" name="Picture 13" descr="Logo, company name&#10;&#10;Description automatically generated">
            <a:extLst>
              <a:ext uri="{FF2B5EF4-FFF2-40B4-BE49-F238E27FC236}">
                <a16:creationId xmlns:a16="http://schemas.microsoft.com/office/drawing/2014/main" id="{AF212EF5-D874-480D-B725-4E18CE7E1ACE}"/>
              </a:ext>
            </a:extLst>
          </p:cNvPr>
          <p:cNvPicPr>
            <a:picLocks noChangeAspect="1"/>
          </p:cNvPicPr>
          <p:nvPr/>
        </p:nvPicPr>
        <p:blipFill>
          <a:blip r:embed="rId3"/>
          <a:stretch>
            <a:fillRect/>
          </a:stretch>
        </p:blipFill>
        <p:spPr>
          <a:xfrm>
            <a:off x="7880188" y="5839716"/>
            <a:ext cx="1271588" cy="1018284"/>
          </a:xfrm>
          <a:prstGeom prst="rect">
            <a:avLst/>
          </a:prstGeom>
        </p:spPr>
      </p:pic>
      <p:pic>
        <p:nvPicPr>
          <p:cNvPr id="16" name="Picture 15" descr="A picture containing automaton&#10;&#10;Description automatically generated">
            <a:extLst>
              <a:ext uri="{FF2B5EF4-FFF2-40B4-BE49-F238E27FC236}">
                <a16:creationId xmlns:a16="http://schemas.microsoft.com/office/drawing/2014/main" id="{AE27BFD1-74AF-4C98-9275-8369464A9056}"/>
              </a:ext>
            </a:extLst>
          </p:cNvPr>
          <p:cNvPicPr>
            <a:picLocks noChangeAspect="1"/>
          </p:cNvPicPr>
          <p:nvPr/>
        </p:nvPicPr>
        <p:blipFill>
          <a:blip r:embed="rId4"/>
          <a:stretch>
            <a:fillRect/>
          </a:stretch>
        </p:blipFill>
        <p:spPr>
          <a:xfrm>
            <a:off x="0" y="6013437"/>
            <a:ext cx="1271588" cy="844563"/>
          </a:xfrm>
          <a:prstGeom prst="rect">
            <a:avLst/>
          </a:prstGeom>
        </p:spPr>
      </p:pic>
    </p:spTree>
    <p:extLst>
      <p:ext uri="{BB962C8B-B14F-4D97-AF65-F5344CB8AC3E}">
        <p14:creationId xmlns:p14="http://schemas.microsoft.com/office/powerpoint/2010/main" val="4174999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63492" y="768992"/>
            <a:ext cx="8229600" cy="838199"/>
          </a:xfrm>
        </p:spPr>
        <p:txBody>
          <a:bodyPr/>
          <a:lstStyle/>
          <a:p>
            <a:r>
              <a:rPr lang="en-US" dirty="0"/>
              <a:t>LASSO Regression</a:t>
            </a:r>
          </a:p>
        </p:txBody>
      </p:sp>
      <p:pic>
        <p:nvPicPr>
          <p:cNvPr id="7" name="Picture 6">
            <a:extLst>
              <a:ext uri="{FF2B5EF4-FFF2-40B4-BE49-F238E27FC236}">
                <a16:creationId xmlns:a16="http://schemas.microsoft.com/office/drawing/2014/main" id="{3480E8BD-A3A4-4053-A20B-DB1C56074D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715429"/>
            <a:ext cx="6186527" cy="493075"/>
          </a:xfrm>
          <a:prstGeom prst="rect">
            <a:avLst/>
          </a:prstGeom>
          <a:noFill/>
          <a:ln>
            <a:noFill/>
          </a:ln>
        </p:spPr>
      </p:pic>
      <p:pic>
        <p:nvPicPr>
          <p:cNvPr id="8" name="Picture 7" descr="Table&#10;&#10;Description automatically generated">
            <a:extLst>
              <a:ext uri="{FF2B5EF4-FFF2-40B4-BE49-F238E27FC236}">
                <a16:creationId xmlns:a16="http://schemas.microsoft.com/office/drawing/2014/main" id="{16867D03-625B-4C44-9B82-6C78121A6E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96497" y="2648926"/>
            <a:ext cx="5671560" cy="3440082"/>
          </a:xfrm>
          <a:prstGeom prst="rect">
            <a:avLst/>
          </a:prstGeom>
          <a:noFill/>
          <a:ln>
            <a:noFill/>
          </a:ln>
        </p:spPr>
      </p:pic>
      <p:sp>
        <p:nvSpPr>
          <p:cNvPr id="5" name="TextBox 4">
            <a:extLst>
              <a:ext uri="{FF2B5EF4-FFF2-40B4-BE49-F238E27FC236}">
                <a16:creationId xmlns:a16="http://schemas.microsoft.com/office/drawing/2014/main" id="{DE15D6F5-841E-479B-9D19-C613DFF289B9}"/>
              </a:ext>
            </a:extLst>
          </p:cNvPr>
          <p:cNvSpPr txBox="1"/>
          <p:nvPr/>
        </p:nvSpPr>
        <p:spPr>
          <a:xfrm>
            <a:off x="463492" y="3276600"/>
            <a:ext cx="1828800" cy="2862322"/>
          </a:xfrm>
          <a:prstGeom prst="rect">
            <a:avLst/>
          </a:prstGeom>
          <a:noFill/>
        </p:spPr>
        <p:txBody>
          <a:bodyPr wrap="square" rtlCol="0">
            <a:spAutoFit/>
          </a:bodyPr>
          <a:lstStyle/>
          <a:p>
            <a:r>
              <a:rPr lang="en-US" kern="100" dirty="0">
                <a:latin typeface="Times New Roman" panose="02020603050405020304" pitchFamily="18" charset="0"/>
                <a:ea typeface="DengXian" panose="02010600030101010101" pitchFamily="2" charset="-122"/>
                <a:cs typeface="Times New Roman" panose="02020603050405020304" pitchFamily="18" charset="0"/>
              </a:rPr>
              <a:t>From the lasso regression, </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we decided to include age, hypertension, heart disease and average glucose level in the model. </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en-US" dirty="0"/>
          </a:p>
        </p:txBody>
      </p:sp>
      <p:pic>
        <p:nvPicPr>
          <p:cNvPr id="9" name="Picture 8" descr="Text&#10;&#10;Description automatically generated">
            <a:extLst>
              <a:ext uri="{FF2B5EF4-FFF2-40B4-BE49-F238E27FC236}">
                <a16:creationId xmlns:a16="http://schemas.microsoft.com/office/drawing/2014/main" id="{2F05D20F-F14F-4064-9089-E4E9BDA34A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900" y="1607191"/>
            <a:ext cx="1866900" cy="1133475"/>
          </a:xfrm>
          <a:prstGeom prst="rect">
            <a:avLst/>
          </a:prstGeom>
          <a:noFill/>
          <a:ln>
            <a:noFill/>
          </a:ln>
        </p:spPr>
      </p:pic>
    </p:spTree>
    <p:extLst>
      <p:ext uri="{BB962C8B-B14F-4D97-AF65-F5344CB8AC3E}">
        <p14:creationId xmlns:p14="http://schemas.microsoft.com/office/powerpoint/2010/main" val="2147579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63492" y="768992"/>
            <a:ext cx="8229600" cy="838199"/>
          </a:xfrm>
        </p:spPr>
        <p:txBody>
          <a:bodyPr/>
          <a:lstStyle/>
          <a:p>
            <a:r>
              <a:rPr lang="en-US" dirty="0"/>
              <a:t>Logistic Regression</a:t>
            </a:r>
          </a:p>
        </p:txBody>
      </p:sp>
      <p:pic>
        <p:nvPicPr>
          <p:cNvPr id="4" name="Content Placeholder 3" descr="Text&#10;&#10;Description automatically generated">
            <a:extLst>
              <a:ext uri="{FF2B5EF4-FFF2-40B4-BE49-F238E27FC236}">
                <a16:creationId xmlns:a16="http://schemas.microsoft.com/office/drawing/2014/main" id="{B7454071-97B7-4600-9DA0-5A0B16A113C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0908" y="1607191"/>
            <a:ext cx="6011114" cy="1714739"/>
          </a:xfrm>
          <a:prstGeom prst="rect">
            <a:avLst/>
          </a:prstGeom>
          <a:noFill/>
          <a:ln>
            <a:noFill/>
          </a:ln>
        </p:spPr>
      </p:pic>
      <p:pic>
        <p:nvPicPr>
          <p:cNvPr id="5" name="Picture 4" descr="A screenshot of a computer&#10;&#10;Description automatically generated with medium confidence">
            <a:extLst>
              <a:ext uri="{FF2B5EF4-FFF2-40B4-BE49-F238E27FC236}">
                <a16:creationId xmlns:a16="http://schemas.microsoft.com/office/drawing/2014/main" id="{0847DBEA-272B-4538-AFBF-E8B3858279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8240" y="3733800"/>
            <a:ext cx="5274310" cy="2164715"/>
          </a:xfrm>
          <a:prstGeom prst="rect">
            <a:avLst/>
          </a:prstGeom>
          <a:noFill/>
          <a:ln>
            <a:noFill/>
          </a:ln>
        </p:spPr>
      </p:pic>
      <p:sp>
        <p:nvSpPr>
          <p:cNvPr id="2" name="TextBox 1">
            <a:extLst>
              <a:ext uri="{FF2B5EF4-FFF2-40B4-BE49-F238E27FC236}">
                <a16:creationId xmlns:a16="http://schemas.microsoft.com/office/drawing/2014/main" id="{3DFF55DC-41A5-45F9-A125-5CA880506EB3}"/>
              </a:ext>
            </a:extLst>
          </p:cNvPr>
          <p:cNvSpPr txBox="1"/>
          <p:nvPr/>
        </p:nvSpPr>
        <p:spPr>
          <a:xfrm>
            <a:off x="5334000" y="3321930"/>
            <a:ext cx="2590800" cy="1200329"/>
          </a:xfrm>
          <a:prstGeom prst="rect">
            <a:avLst/>
          </a:prstGeom>
          <a:noFill/>
        </p:spPr>
        <p:txBody>
          <a:bodyPr wrap="square" rtlCol="0">
            <a:spAutoFit/>
          </a:bodyPr>
          <a:lstStyle/>
          <a:p>
            <a:r>
              <a:rPr lang="en-US" dirty="0"/>
              <a:t>Computed AIC value is 976.34 which less than previous </a:t>
            </a:r>
            <a:r>
              <a:rPr lang="en-US"/>
              <a:t>model AIC of </a:t>
            </a:r>
            <a:r>
              <a:rPr lang="en-US" dirty="0"/>
              <a:t>976.83.</a:t>
            </a:r>
          </a:p>
        </p:txBody>
      </p:sp>
    </p:spTree>
    <p:extLst>
      <p:ext uri="{BB962C8B-B14F-4D97-AF65-F5344CB8AC3E}">
        <p14:creationId xmlns:p14="http://schemas.microsoft.com/office/powerpoint/2010/main" val="4182139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63492" y="768992"/>
            <a:ext cx="8229600" cy="838199"/>
          </a:xfrm>
        </p:spPr>
        <p:txBody>
          <a:bodyPr/>
          <a:lstStyle/>
          <a:p>
            <a:r>
              <a:rPr lang="en-US" dirty="0"/>
              <a:t>Confusion Matrix</a:t>
            </a:r>
          </a:p>
        </p:txBody>
      </p:sp>
      <p:pic>
        <p:nvPicPr>
          <p:cNvPr id="10" name="Picture 9">
            <a:extLst>
              <a:ext uri="{FF2B5EF4-FFF2-40B4-BE49-F238E27FC236}">
                <a16:creationId xmlns:a16="http://schemas.microsoft.com/office/drawing/2014/main" id="{0E42A394-51C8-4DD4-A011-7BE3C8E8C6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9381" y="6391275"/>
            <a:ext cx="5274310" cy="370205"/>
          </a:xfrm>
          <a:prstGeom prst="rect">
            <a:avLst/>
          </a:prstGeom>
          <a:noFill/>
          <a:ln>
            <a:noFill/>
          </a:ln>
        </p:spPr>
      </p:pic>
      <p:sp>
        <p:nvSpPr>
          <p:cNvPr id="2" name="TextBox 1">
            <a:extLst>
              <a:ext uri="{FF2B5EF4-FFF2-40B4-BE49-F238E27FC236}">
                <a16:creationId xmlns:a16="http://schemas.microsoft.com/office/drawing/2014/main" id="{0802E309-63D5-4D03-A369-B21C87C4CC7E}"/>
              </a:ext>
            </a:extLst>
          </p:cNvPr>
          <p:cNvSpPr txBox="1"/>
          <p:nvPr/>
        </p:nvSpPr>
        <p:spPr>
          <a:xfrm>
            <a:off x="5638800" y="1752600"/>
            <a:ext cx="2590800" cy="1477328"/>
          </a:xfrm>
          <a:prstGeom prst="rect">
            <a:avLst/>
          </a:prstGeom>
          <a:noFill/>
        </p:spPr>
        <p:txBody>
          <a:bodyPr wrap="square" rtlCol="0">
            <a:spAutoFit/>
          </a:bodyPr>
          <a:lstStyle/>
          <a:p>
            <a:r>
              <a:rPr lang="en-US" dirty="0"/>
              <a:t>Accuracy has increased from 85% to 86%.and sensitivity has increased from 59.18 to 59.86.</a:t>
            </a:r>
          </a:p>
        </p:txBody>
      </p:sp>
      <p:pic>
        <p:nvPicPr>
          <p:cNvPr id="7" name="Picture 6" descr="Text&#10;&#10;Description automatically generated">
            <a:extLst>
              <a:ext uri="{FF2B5EF4-FFF2-40B4-BE49-F238E27FC236}">
                <a16:creationId xmlns:a16="http://schemas.microsoft.com/office/drawing/2014/main" id="{6B3E9262-5A6A-4F96-B5B7-A1A0C49983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3398" y="2383246"/>
            <a:ext cx="5010150" cy="3933825"/>
          </a:xfrm>
          <a:prstGeom prst="rect">
            <a:avLst/>
          </a:prstGeom>
          <a:noFill/>
          <a:ln>
            <a:noFill/>
          </a:ln>
        </p:spPr>
      </p:pic>
      <p:pic>
        <p:nvPicPr>
          <p:cNvPr id="11" name="Picture 10">
            <a:extLst>
              <a:ext uri="{FF2B5EF4-FFF2-40B4-BE49-F238E27FC236}">
                <a16:creationId xmlns:a16="http://schemas.microsoft.com/office/drawing/2014/main" id="{7D288D4F-5B9F-4103-889A-0FD1C453FD3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9381" y="1681395"/>
            <a:ext cx="4857750" cy="428625"/>
          </a:xfrm>
          <a:prstGeom prst="rect">
            <a:avLst/>
          </a:prstGeom>
          <a:noFill/>
          <a:ln>
            <a:noFill/>
          </a:ln>
        </p:spPr>
      </p:pic>
    </p:spTree>
    <p:extLst>
      <p:ext uri="{BB962C8B-B14F-4D97-AF65-F5344CB8AC3E}">
        <p14:creationId xmlns:p14="http://schemas.microsoft.com/office/powerpoint/2010/main" val="2983502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63492" y="768992"/>
            <a:ext cx="8229600" cy="838199"/>
          </a:xfrm>
        </p:spPr>
        <p:txBody>
          <a:bodyPr/>
          <a:lstStyle/>
          <a:p>
            <a:r>
              <a:rPr lang="en-US" dirty="0"/>
              <a:t>ROC curve</a:t>
            </a:r>
          </a:p>
        </p:txBody>
      </p:sp>
      <p:pic>
        <p:nvPicPr>
          <p:cNvPr id="6" name="Picture 5" descr="Text&#10;&#10;Description automatically generated">
            <a:extLst>
              <a:ext uri="{FF2B5EF4-FFF2-40B4-BE49-F238E27FC236}">
                <a16:creationId xmlns:a16="http://schemas.microsoft.com/office/drawing/2014/main" id="{2B112ED8-AA8A-4960-B4DE-F306C1C33B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161" y="1524000"/>
            <a:ext cx="5133975" cy="1266825"/>
          </a:xfrm>
          <a:prstGeom prst="rect">
            <a:avLst/>
          </a:prstGeom>
          <a:noFill/>
          <a:ln>
            <a:noFill/>
          </a:ln>
        </p:spPr>
      </p:pic>
      <p:pic>
        <p:nvPicPr>
          <p:cNvPr id="11" name="Picture 10" descr="Chart&#10;&#10;Description automatically generated">
            <a:extLst>
              <a:ext uri="{FF2B5EF4-FFF2-40B4-BE49-F238E27FC236}">
                <a16:creationId xmlns:a16="http://schemas.microsoft.com/office/drawing/2014/main" id="{C083BADF-8E64-4129-BCB4-7914A2E7FC3A}"/>
              </a:ext>
            </a:extLst>
          </p:cNvPr>
          <p:cNvPicPr>
            <a:picLocks noChangeAspect="1"/>
          </p:cNvPicPr>
          <p:nvPr/>
        </p:nvPicPr>
        <p:blipFill>
          <a:blip r:embed="rId3"/>
          <a:stretch>
            <a:fillRect/>
          </a:stretch>
        </p:blipFill>
        <p:spPr>
          <a:xfrm>
            <a:off x="159200" y="2895600"/>
            <a:ext cx="5274310" cy="3596640"/>
          </a:xfrm>
          <a:prstGeom prst="rect">
            <a:avLst/>
          </a:prstGeom>
        </p:spPr>
      </p:pic>
      <p:sp>
        <p:nvSpPr>
          <p:cNvPr id="4" name="TextBox 3">
            <a:extLst>
              <a:ext uri="{FF2B5EF4-FFF2-40B4-BE49-F238E27FC236}">
                <a16:creationId xmlns:a16="http://schemas.microsoft.com/office/drawing/2014/main" id="{1A6FA602-EBF4-430F-8D50-610D5223AF79}"/>
              </a:ext>
            </a:extLst>
          </p:cNvPr>
          <p:cNvSpPr txBox="1"/>
          <p:nvPr/>
        </p:nvSpPr>
        <p:spPr>
          <a:xfrm>
            <a:off x="6096000" y="2057400"/>
            <a:ext cx="2209800" cy="923330"/>
          </a:xfrm>
          <a:prstGeom prst="rect">
            <a:avLst/>
          </a:prstGeom>
          <a:noFill/>
        </p:spPr>
        <p:txBody>
          <a:bodyPr wrap="square" rtlCol="0">
            <a:spAutoFit/>
          </a:bodyPr>
          <a:lstStyle/>
          <a:p>
            <a:r>
              <a:rPr lang="en-US" dirty="0"/>
              <a:t>Area under curve has increased from 84.79% to 84.88%</a:t>
            </a:r>
          </a:p>
        </p:txBody>
      </p:sp>
    </p:spTree>
    <p:extLst>
      <p:ext uri="{BB962C8B-B14F-4D97-AF65-F5344CB8AC3E}">
        <p14:creationId xmlns:p14="http://schemas.microsoft.com/office/powerpoint/2010/main" val="2209917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63492" y="768992"/>
            <a:ext cx="8229600" cy="838199"/>
          </a:xfrm>
        </p:spPr>
        <p:txBody>
          <a:bodyPr/>
          <a:lstStyle/>
          <a:p>
            <a:r>
              <a:rPr lang="en-US" dirty="0"/>
              <a:t>Coefficients and VIF</a:t>
            </a:r>
          </a:p>
        </p:txBody>
      </p:sp>
      <p:pic>
        <p:nvPicPr>
          <p:cNvPr id="5" name="Picture 4">
            <a:extLst>
              <a:ext uri="{FF2B5EF4-FFF2-40B4-BE49-F238E27FC236}">
                <a16:creationId xmlns:a16="http://schemas.microsoft.com/office/drawing/2014/main" id="{F9EBA520-8D58-4672-88BD-5527433391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9709" y="1875936"/>
            <a:ext cx="8229600" cy="1019664"/>
          </a:xfrm>
          <a:prstGeom prst="rect">
            <a:avLst/>
          </a:prstGeom>
          <a:noFill/>
          <a:ln>
            <a:noFill/>
          </a:ln>
        </p:spPr>
      </p:pic>
      <p:pic>
        <p:nvPicPr>
          <p:cNvPr id="8" name="Picture 7">
            <a:extLst>
              <a:ext uri="{FF2B5EF4-FFF2-40B4-BE49-F238E27FC236}">
                <a16:creationId xmlns:a16="http://schemas.microsoft.com/office/drawing/2014/main" id="{541F872B-C723-4DFB-815E-BECD628BD2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9708" y="3421626"/>
            <a:ext cx="8165691" cy="616974"/>
          </a:xfrm>
          <a:prstGeom prst="rect">
            <a:avLst/>
          </a:prstGeom>
          <a:noFill/>
          <a:ln>
            <a:noFill/>
          </a:ln>
        </p:spPr>
      </p:pic>
      <p:sp>
        <p:nvSpPr>
          <p:cNvPr id="2" name="TextBox 1">
            <a:extLst>
              <a:ext uri="{FF2B5EF4-FFF2-40B4-BE49-F238E27FC236}">
                <a16:creationId xmlns:a16="http://schemas.microsoft.com/office/drawing/2014/main" id="{5E8535D4-7775-4A68-8385-AE129ECDBA90}"/>
              </a:ext>
            </a:extLst>
          </p:cNvPr>
          <p:cNvSpPr txBox="1"/>
          <p:nvPr/>
        </p:nvSpPr>
        <p:spPr>
          <a:xfrm>
            <a:off x="609600" y="4495800"/>
            <a:ext cx="7391400" cy="1754326"/>
          </a:xfrm>
          <a:prstGeom prst="rect">
            <a:avLst/>
          </a:prstGeom>
          <a:noFill/>
        </p:spPr>
        <p:txBody>
          <a:bodyPr wrap="square" rtlCol="0">
            <a:spAutoFit/>
          </a:bodyPr>
          <a:lstStyle/>
          <a:p>
            <a:r>
              <a:rPr lang="en-US" sz="1800" dirty="0">
                <a:effectLst/>
                <a:latin typeface="Times New Roman" panose="02020603050405020304" pitchFamily="18" charset="0"/>
                <a:ea typeface="DengXian" panose="02010600030101010101" pitchFamily="2" charset="-122"/>
              </a:rPr>
              <a:t>we can see for each unit increase in age will increase the odds of getting Stroke by 1.07, people who have had hypertension have about 67% more odds of having Stroke than people who have not, people who have heart disease have about 48% more odds of having Stroke than people who have not, and for each unit increase in average glucose level increases the odds of getting Stroke by about 1.</a:t>
            </a:r>
            <a:endParaRPr lang="en-US" dirty="0"/>
          </a:p>
        </p:txBody>
      </p:sp>
    </p:spTree>
    <p:extLst>
      <p:ext uri="{BB962C8B-B14F-4D97-AF65-F5344CB8AC3E}">
        <p14:creationId xmlns:p14="http://schemas.microsoft.com/office/powerpoint/2010/main" val="3420297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106DE1-A11A-4086-A96F-53B027441B03}"/>
              </a:ext>
            </a:extLst>
          </p:cNvPr>
          <p:cNvSpPr>
            <a:spLocks noGrp="1"/>
          </p:cNvSpPr>
          <p:nvPr>
            <p:ph idx="1"/>
          </p:nvPr>
        </p:nvSpPr>
        <p:spPr>
          <a:xfrm>
            <a:off x="457200" y="1607191"/>
            <a:ext cx="8229600" cy="4793609"/>
          </a:xfrm>
        </p:spPr>
        <p:txBody>
          <a:bodyPr/>
          <a:lstStyle/>
          <a:p>
            <a:pPr marL="0" indent="0" algn="just">
              <a:buNone/>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Starting from the exploratory data analysis, we observe that the mean age of patients having a stroke is greater than those not having one. When we segregated the dataset based on sex, we inferred that male are more prone to strokes than females. Next, we observe that the medians of BMI of both the classes of the population are almost similar which means BMI might not play an important role in our analysis. From our testing, we find out that the BMI is in fact a significant feature because its p value comes out to be less than our significance level. Next, we go on to test whether resident type is dependent upon Stroke or not. From the p value statistics, we infer that the Resident level is independent of Stroke. While model building, during the cross validation (using LASSO) we dig out the features which are statistically significant for our analysis. We see that the age, hypertension level, heart disease and average glucose level are significant for our research, so we went ahead for building model with them. After the model is built, we test the model and find out its accuracy to be 86.18%.</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63492" y="768992"/>
            <a:ext cx="8229600" cy="838199"/>
          </a:xfrm>
        </p:spPr>
        <p:txBody>
          <a:bodyPr/>
          <a:lstStyle/>
          <a:p>
            <a:r>
              <a:rPr lang="en-US" dirty="0"/>
              <a:t>Conclusion</a:t>
            </a:r>
          </a:p>
        </p:txBody>
      </p:sp>
    </p:spTree>
    <p:extLst>
      <p:ext uri="{BB962C8B-B14F-4D97-AF65-F5344CB8AC3E}">
        <p14:creationId xmlns:p14="http://schemas.microsoft.com/office/powerpoint/2010/main" val="3241154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106DE1-A11A-4086-A96F-53B027441B03}"/>
              </a:ext>
            </a:extLst>
          </p:cNvPr>
          <p:cNvSpPr>
            <a:spLocks noGrp="1"/>
          </p:cNvSpPr>
          <p:nvPr>
            <p:ph idx="1"/>
          </p:nvPr>
        </p:nvSpPr>
        <p:spPr>
          <a:xfrm>
            <a:off x="304800" y="1298239"/>
            <a:ext cx="8229600" cy="4793609"/>
          </a:xfrm>
        </p:spPr>
        <p:txBody>
          <a:bodyPr/>
          <a:lstStyle/>
          <a:p>
            <a:pPr marL="0" marR="0" indent="0" algn="ctr">
              <a:spcBef>
                <a:spcPts val="0"/>
              </a:spcBef>
              <a:spcAft>
                <a:spcPts val="0"/>
              </a:spcAft>
              <a:buNone/>
            </a:pP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457200" marR="0" indent="-457200" algn="just">
              <a:lnSpc>
                <a:spcPct val="150000"/>
              </a:lnSpc>
              <a:spcBef>
                <a:spcPts val="0"/>
              </a:spcBef>
              <a:spcAft>
                <a:spcPts val="0"/>
              </a:spcAft>
            </a:pPr>
            <a:r>
              <a:rPr lang="en-US" sz="1600" kern="100" dirty="0">
                <a:effectLst/>
                <a:latin typeface="Times New Roman" panose="02020603050405020304" pitchFamily="18" charset="0"/>
                <a:ea typeface="DengXian" panose="02010600030101010101" pitchFamily="2" charset="-122"/>
                <a:cs typeface="Times New Roman" panose="02020603050405020304" pitchFamily="18" charset="0"/>
              </a:rPr>
              <a:t>Centers for Disease Control and Prevention. (2017, September 6). </a:t>
            </a:r>
            <a:r>
              <a:rPr lang="en-US" sz="1600" i="1" kern="100" dirty="0">
                <a:effectLst/>
                <a:latin typeface="Times New Roman" panose="02020603050405020304" pitchFamily="18" charset="0"/>
                <a:ea typeface="DengXian" panose="02010600030101010101" pitchFamily="2" charset="-122"/>
                <a:cs typeface="Times New Roman" panose="02020603050405020304" pitchFamily="18" charset="0"/>
              </a:rPr>
              <a:t>Preventing stroke deaths</a:t>
            </a:r>
            <a:r>
              <a:rPr lang="en-US" sz="1600" kern="100" dirty="0">
                <a:effectLst/>
                <a:latin typeface="Times New Roman" panose="02020603050405020304" pitchFamily="18" charset="0"/>
                <a:ea typeface="DengXian" panose="02010600030101010101" pitchFamily="2" charset="-122"/>
                <a:cs typeface="Times New Roman" panose="02020603050405020304" pitchFamily="18" charset="0"/>
              </a:rPr>
              <a:t>. Centers for Disease Control and Prevention. Retrieved February 9, 2022, from https://www.cdc.gov/vitalsigns/stroke/ </a:t>
            </a:r>
            <a:endParaRPr lang="en-US" sz="16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457200" marR="0" indent="-457200" algn="just">
              <a:lnSpc>
                <a:spcPct val="150000"/>
              </a:lnSpc>
              <a:spcBef>
                <a:spcPts val="0"/>
              </a:spcBef>
              <a:spcAft>
                <a:spcPts val="0"/>
              </a:spcAft>
            </a:pPr>
            <a:r>
              <a:rPr lang="en-US" sz="1600" kern="100" dirty="0">
                <a:effectLst/>
                <a:latin typeface="Times New Roman" panose="02020603050405020304" pitchFamily="18" charset="0"/>
                <a:ea typeface="DengXian" panose="02010600030101010101" pitchFamily="2" charset="-122"/>
                <a:cs typeface="Times New Roman" panose="02020603050405020304" pitchFamily="18" charset="0"/>
              </a:rPr>
              <a:t>Centers for Disease Control and Prevention. (2021, August 27). </a:t>
            </a:r>
            <a:r>
              <a:rPr lang="en-US" sz="1600" i="1" kern="100" dirty="0">
                <a:effectLst/>
                <a:latin typeface="Times New Roman" panose="02020603050405020304" pitchFamily="18" charset="0"/>
                <a:ea typeface="DengXian" panose="02010600030101010101" pitchFamily="2" charset="-122"/>
                <a:cs typeface="Times New Roman" panose="02020603050405020304" pitchFamily="18" charset="0"/>
              </a:rPr>
              <a:t>About adult BMI</a:t>
            </a:r>
            <a:r>
              <a:rPr lang="en-US" sz="1600" kern="100" dirty="0">
                <a:effectLst/>
                <a:latin typeface="Times New Roman" panose="02020603050405020304" pitchFamily="18" charset="0"/>
                <a:ea typeface="DengXian" panose="02010600030101010101" pitchFamily="2" charset="-122"/>
                <a:cs typeface="Times New Roman" panose="02020603050405020304" pitchFamily="18" charset="0"/>
              </a:rPr>
              <a:t>. Centers for Disease Control and Prevention. Retrieved February 9, 2022, from https://www.cdc.gov/healthyweight/assessing/bmi/adult_bmi/index.html </a:t>
            </a:r>
            <a:endParaRPr lang="en-US" sz="16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457200" marR="0" indent="-457200" algn="just">
              <a:lnSpc>
                <a:spcPct val="150000"/>
              </a:lnSpc>
              <a:spcBef>
                <a:spcPts val="0"/>
              </a:spcBef>
              <a:spcAft>
                <a:spcPts val="0"/>
              </a:spcAft>
            </a:pPr>
            <a:r>
              <a:rPr lang="en-US" sz="1600" kern="100" dirty="0" err="1">
                <a:effectLst/>
                <a:latin typeface="Times New Roman" panose="02020603050405020304" pitchFamily="18" charset="0"/>
                <a:ea typeface="DengXian" panose="02010600030101010101" pitchFamily="2" charset="-122"/>
                <a:cs typeface="Times New Roman" panose="02020603050405020304" pitchFamily="18" charset="0"/>
              </a:rPr>
              <a:t>Fedesoriano</a:t>
            </a:r>
            <a:r>
              <a:rPr lang="en-US" sz="1600" kern="100" dirty="0">
                <a:effectLst/>
                <a:latin typeface="Times New Roman" panose="02020603050405020304" pitchFamily="18" charset="0"/>
                <a:ea typeface="DengXian" panose="02010600030101010101" pitchFamily="2" charset="-122"/>
                <a:cs typeface="Times New Roman" panose="02020603050405020304" pitchFamily="18" charset="0"/>
              </a:rPr>
              <a:t>. (2021, January 26). </a:t>
            </a:r>
            <a:r>
              <a:rPr lang="en-US" sz="1600" i="1" kern="100" dirty="0">
                <a:effectLst/>
                <a:latin typeface="Times New Roman" panose="02020603050405020304" pitchFamily="18" charset="0"/>
                <a:ea typeface="DengXian" panose="02010600030101010101" pitchFamily="2" charset="-122"/>
                <a:cs typeface="Times New Roman" panose="02020603050405020304" pitchFamily="18" charset="0"/>
              </a:rPr>
              <a:t>Stroke prediction dataset</a:t>
            </a:r>
            <a:r>
              <a:rPr lang="en-US" sz="1600" kern="100" dirty="0">
                <a:effectLst/>
                <a:latin typeface="Times New Roman" panose="02020603050405020304" pitchFamily="18" charset="0"/>
                <a:ea typeface="DengXian" panose="02010600030101010101" pitchFamily="2" charset="-122"/>
                <a:cs typeface="Times New Roman" panose="02020603050405020304" pitchFamily="18" charset="0"/>
              </a:rPr>
              <a:t>. Kaggle. Retrieved February 9, 2022, from https://www.kaggle.com/fedesoriano/stroke-prediction-dataset </a:t>
            </a:r>
            <a:endParaRPr lang="en-US" sz="16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457200" marR="0" indent="-457200" algn="just">
              <a:lnSpc>
                <a:spcPct val="150000"/>
              </a:lnSpc>
              <a:spcBef>
                <a:spcPts val="0"/>
              </a:spcBef>
              <a:spcAft>
                <a:spcPts val="0"/>
              </a:spcAft>
            </a:pPr>
            <a:r>
              <a:rPr lang="en-US" sz="1600" kern="100" dirty="0">
                <a:effectLst/>
                <a:latin typeface="Times New Roman" panose="02020603050405020304" pitchFamily="18" charset="0"/>
                <a:ea typeface="DengXian" panose="02010600030101010101" pitchFamily="2" charset="-122"/>
                <a:cs typeface="Times New Roman" panose="02020603050405020304" pitchFamily="18" charset="0"/>
              </a:rPr>
              <a:t>Virani, S., Salim, Alonso, A., Alvaro, Benjamin, Emelia J., </a:t>
            </a:r>
            <a:r>
              <a:rPr lang="en-US" sz="1600" kern="100" dirty="0" err="1">
                <a:effectLst/>
                <a:latin typeface="Times New Roman" panose="02020603050405020304" pitchFamily="18" charset="0"/>
                <a:ea typeface="DengXian" panose="02010600030101010101" pitchFamily="2" charset="-122"/>
                <a:cs typeface="Times New Roman" panose="02020603050405020304" pitchFamily="18" charset="0"/>
              </a:rPr>
              <a:t>Bittencourt</a:t>
            </a:r>
            <a:r>
              <a:rPr lang="en-US" sz="1600" kern="100" dirty="0">
                <a:effectLst/>
                <a:latin typeface="Times New Roman" panose="02020603050405020304" pitchFamily="18" charset="0"/>
                <a:ea typeface="DengXian" panose="02010600030101010101" pitchFamily="2" charset="-122"/>
                <a:cs typeface="Times New Roman" panose="02020603050405020304" pitchFamily="18" charset="0"/>
              </a:rPr>
              <a:t>, Marcio S., Callaway, Clifton W., Carson, April P., Chamberlain, Alanna M., Chang, Alexander R., Cheng, Susan. (2020, January 29). </a:t>
            </a:r>
            <a:r>
              <a:rPr lang="en-US" sz="1600" i="1" kern="100" dirty="0">
                <a:effectLst/>
                <a:latin typeface="Times New Roman" panose="02020603050405020304" pitchFamily="18" charset="0"/>
                <a:ea typeface="DengXian" panose="02010600030101010101" pitchFamily="2" charset="-122"/>
                <a:cs typeface="Times New Roman" panose="02020603050405020304" pitchFamily="18" charset="0"/>
              </a:rPr>
              <a:t>Heart disease and stroke statistics-2020 update: A report from the American Heart Association</a:t>
            </a:r>
            <a:r>
              <a:rPr lang="en-US" sz="1600" kern="100" dirty="0">
                <a:effectLst/>
                <a:latin typeface="Times New Roman" panose="02020603050405020304" pitchFamily="18" charset="0"/>
                <a:ea typeface="DengXian" panose="02010600030101010101" pitchFamily="2" charset="-122"/>
                <a:cs typeface="Times New Roman" panose="02020603050405020304" pitchFamily="18" charset="0"/>
              </a:rPr>
              <a:t>. Circulation. Retrieved February 9, 2022, from</a:t>
            </a:r>
            <a:endParaRPr lang="en-US" sz="16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indent="0" algn="just">
              <a:lnSpc>
                <a:spcPct val="150000"/>
              </a:lnSpc>
              <a:spcBef>
                <a:spcPts val="0"/>
              </a:spcBef>
              <a:spcAft>
                <a:spcPts val="0"/>
              </a:spcAft>
              <a:buNone/>
            </a:pPr>
            <a:r>
              <a:rPr lang="en-US" sz="1600" kern="100" dirty="0">
                <a:effectLst/>
                <a:latin typeface="Times New Roman" panose="02020603050405020304" pitchFamily="18" charset="0"/>
                <a:ea typeface="DengXian" panose="02010600030101010101" pitchFamily="2" charset="-122"/>
                <a:cs typeface="Times New Roman" panose="02020603050405020304" pitchFamily="18" charset="0"/>
              </a:rPr>
              <a:t> 	https://www.ahajournals.org/doi/10.1161/CIR.0000000000000757 </a:t>
            </a:r>
            <a:endParaRPr lang="en-US" sz="16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63492" y="768992"/>
            <a:ext cx="8229600" cy="838199"/>
          </a:xfrm>
        </p:spPr>
        <p:txBody>
          <a:bodyPr/>
          <a:lstStyle/>
          <a:p>
            <a:r>
              <a:rPr lang="en-US" dirty="0"/>
              <a:t>References</a:t>
            </a:r>
          </a:p>
        </p:txBody>
      </p:sp>
    </p:spTree>
    <p:extLst>
      <p:ext uri="{BB962C8B-B14F-4D97-AF65-F5344CB8AC3E}">
        <p14:creationId xmlns:p14="http://schemas.microsoft.com/office/powerpoint/2010/main" val="3756251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106DE1-A11A-4086-A96F-53B027441B03}"/>
              </a:ext>
            </a:extLst>
          </p:cNvPr>
          <p:cNvSpPr>
            <a:spLocks noGrp="1"/>
          </p:cNvSpPr>
          <p:nvPr>
            <p:ph idx="1"/>
          </p:nvPr>
        </p:nvSpPr>
        <p:spPr>
          <a:xfrm>
            <a:off x="457200" y="1371601"/>
            <a:ext cx="8229600" cy="5029200"/>
          </a:xfrm>
        </p:spPr>
        <p:txBody>
          <a:bodyPr/>
          <a:lstStyle/>
          <a:p>
            <a:pPr marL="0" algn="just">
              <a:spcBef>
                <a:spcPts val="0"/>
              </a:spcBef>
              <a:spcAft>
                <a:spcPts val="0"/>
              </a:spcAft>
            </a:pPr>
            <a:r>
              <a:rPr lang="en-US" sz="1800" b="1" kern="100" dirty="0">
                <a:effectLst/>
                <a:latin typeface="Times New Roman" panose="02020603050405020304" pitchFamily="18" charset="0"/>
                <a:ea typeface="DengXian" panose="02010600030101010101" pitchFamily="2" charset="-122"/>
                <a:cs typeface="Times New Roman" panose="02020603050405020304" pitchFamily="18" charset="0"/>
              </a:rPr>
              <a:t>Dataset Name: </a:t>
            </a:r>
            <a:r>
              <a:rPr lang="en-US" sz="1200" b="1" i="0" dirty="0">
                <a:solidFill>
                  <a:srgbClr val="FFFFFF"/>
                </a:solidFill>
                <a:effectLst/>
                <a:latin typeface="zeitung"/>
              </a:rPr>
              <a:t>S</a:t>
            </a:r>
            <a:r>
              <a:rPr lang="en-US" sz="1200" b="1" i="0" dirty="0">
                <a:solidFill>
                  <a:srgbClr val="202124"/>
                </a:solidFill>
                <a:effectLst/>
                <a:latin typeface="Inter"/>
              </a:rPr>
              <a:t>healthcare-dataset-stroke-data.csv</a:t>
            </a:r>
            <a:endParaRPr lang="en-US"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spcBef>
                <a:spcPts val="0"/>
              </a:spcBef>
              <a:spcAft>
                <a:spcPts val="0"/>
              </a:spcAft>
            </a:pPr>
            <a:r>
              <a:rPr lang="en-US" sz="1800" b="1" kern="100" dirty="0">
                <a:latin typeface="Times New Roman" panose="02020603050405020304" pitchFamily="18" charset="0"/>
                <a:ea typeface="DengXian" panose="02010600030101010101" pitchFamily="2" charset="-122"/>
                <a:cs typeface="Times New Roman" panose="02020603050405020304" pitchFamily="18" charset="0"/>
              </a:rPr>
              <a:t>Source: </a:t>
            </a:r>
            <a:r>
              <a:rPr lang="en-US" sz="1800" kern="100" dirty="0">
                <a:latin typeface="Times New Roman" panose="02020603050405020304" pitchFamily="18" charset="0"/>
                <a:ea typeface="DengXian" panose="02010600030101010101" pitchFamily="2" charset="-122"/>
                <a:cs typeface="Times New Roman" panose="02020603050405020304" pitchFamily="18" charset="0"/>
              </a:rPr>
              <a:t>Kaggle (https://www.kaggle.com/fedesoriano/stroke-prediction-dataset)</a:t>
            </a:r>
            <a:endParaRPr lang="en-US"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indent="0" algn="just">
              <a:spcBef>
                <a:spcPts val="0"/>
              </a:spcBef>
              <a:spcAft>
                <a:spcPts val="0"/>
              </a:spcAft>
              <a:buNone/>
            </a:pPr>
            <a:endParaRPr lang="en-US"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indent="0" algn="just">
              <a:spcBef>
                <a:spcPts val="0"/>
              </a:spcBef>
              <a:spcAft>
                <a:spcPts val="0"/>
              </a:spcAft>
              <a:buNone/>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This dataset contains a total of 5110 records and 12 variables. </a:t>
            </a:r>
          </a:p>
          <a:p>
            <a:pPr>
              <a:buFont typeface="+mj-lt"/>
              <a:buAutoNum type="arabicPeriod"/>
            </a:pPr>
            <a:r>
              <a:rPr lang="en-US" sz="1500" b="1" dirty="0"/>
              <a:t>id: </a:t>
            </a:r>
            <a:r>
              <a:rPr lang="en-US" sz="1500" dirty="0"/>
              <a:t>unique identifier</a:t>
            </a:r>
          </a:p>
          <a:p>
            <a:pPr>
              <a:buFont typeface="+mj-lt"/>
              <a:buAutoNum type="arabicPeriod"/>
            </a:pPr>
            <a:r>
              <a:rPr lang="en-US" sz="1500" b="1" dirty="0"/>
              <a:t>gender: </a:t>
            </a:r>
            <a:r>
              <a:rPr lang="en-US" sz="1500" dirty="0"/>
              <a:t>"Male", "Female" or "Other"</a:t>
            </a:r>
          </a:p>
          <a:p>
            <a:pPr>
              <a:buFont typeface="+mj-lt"/>
              <a:buAutoNum type="arabicPeriod"/>
            </a:pPr>
            <a:r>
              <a:rPr lang="en-US" sz="1500" b="1" dirty="0"/>
              <a:t>age: </a:t>
            </a:r>
            <a:r>
              <a:rPr lang="en-US" sz="1500" dirty="0"/>
              <a:t>age of the patient</a:t>
            </a:r>
          </a:p>
          <a:p>
            <a:pPr>
              <a:buFont typeface="+mj-lt"/>
              <a:buAutoNum type="arabicPeriod"/>
            </a:pPr>
            <a:r>
              <a:rPr lang="en-US" sz="1500" b="1" dirty="0"/>
              <a:t>hypertension: </a:t>
            </a:r>
            <a:r>
              <a:rPr lang="en-US" sz="1500" dirty="0"/>
              <a:t>0 if the patient doesn't have hypertension, 1 if the patient has hypertension</a:t>
            </a:r>
          </a:p>
          <a:p>
            <a:pPr>
              <a:buFont typeface="+mj-lt"/>
              <a:buAutoNum type="arabicPeriod"/>
            </a:pPr>
            <a:r>
              <a:rPr lang="en-US" sz="1500" b="1" dirty="0" err="1"/>
              <a:t>heart_disease</a:t>
            </a:r>
            <a:r>
              <a:rPr lang="en-US" sz="1500" b="1" dirty="0"/>
              <a:t>: </a:t>
            </a:r>
            <a:r>
              <a:rPr lang="en-US" sz="1500" dirty="0"/>
              <a:t>0 if the patient doesn't have any heart diseases, 1 if the patient has a heart disease</a:t>
            </a:r>
          </a:p>
          <a:p>
            <a:pPr>
              <a:buFont typeface="+mj-lt"/>
              <a:buAutoNum type="arabicPeriod"/>
            </a:pPr>
            <a:r>
              <a:rPr lang="en-US" sz="1500" b="1" dirty="0" err="1"/>
              <a:t>ever_married</a:t>
            </a:r>
            <a:r>
              <a:rPr lang="en-US" sz="1500" b="1" dirty="0"/>
              <a:t>: </a:t>
            </a:r>
            <a:r>
              <a:rPr lang="en-US" sz="1500" dirty="0"/>
              <a:t>"No" or "Yes"</a:t>
            </a:r>
          </a:p>
          <a:p>
            <a:pPr>
              <a:buFont typeface="+mj-lt"/>
              <a:buAutoNum type="arabicPeriod"/>
            </a:pPr>
            <a:r>
              <a:rPr lang="en-US" sz="1500" b="1" dirty="0" err="1"/>
              <a:t>work_type</a:t>
            </a:r>
            <a:r>
              <a:rPr lang="en-US" sz="1500" b="1" dirty="0"/>
              <a:t>: </a:t>
            </a:r>
            <a:r>
              <a:rPr lang="en-US" sz="1500" dirty="0"/>
              <a:t>"children", "</a:t>
            </a:r>
            <a:r>
              <a:rPr lang="en-US" sz="1500" dirty="0" err="1"/>
              <a:t>Govt_jov</a:t>
            </a:r>
            <a:r>
              <a:rPr lang="en-US" sz="1500" dirty="0"/>
              <a:t>", "</a:t>
            </a:r>
            <a:r>
              <a:rPr lang="en-US" sz="1500" dirty="0" err="1"/>
              <a:t>Never_worked</a:t>
            </a:r>
            <a:r>
              <a:rPr lang="en-US" sz="1500" dirty="0"/>
              <a:t>", "Private" or "Self-employed"</a:t>
            </a:r>
          </a:p>
          <a:p>
            <a:pPr>
              <a:buFont typeface="+mj-lt"/>
              <a:buAutoNum type="arabicPeriod"/>
            </a:pPr>
            <a:r>
              <a:rPr lang="en-US" sz="1500" b="1" dirty="0" err="1"/>
              <a:t>Residence_type</a:t>
            </a:r>
            <a:r>
              <a:rPr lang="en-US" sz="1500" b="1" dirty="0"/>
              <a:t>: </a:t>
            </a:r>
            <a:r>
              <a:rPr lang="en-US" sz="1500" dirty="0"/>
              <a:t>"Rural" or "Urban"</a:t>
            </a:r>
          </a:p>
          <a:p>
            <a:pPr>
              <a:buFont typeface="+mj-lt"/>
              <a:buAutoNum type="arabicPeriod"/>
            </a:pPr>
            <a:r>
              <a:rPr lang="en-US" sz="1500" b="1" dirty="0" err="1"/>
              <a:t>avg_glucose_level</a:t>
            </a:r>
            <a:r>
              <a:rPr lang="en-US" sz="1500" b="1" dirty="0"/>
              <a:t>: </a:t>
            </a:r>
            <a:r>
              <a:rPr lang="en-US" sz="1500" dirty="0"/>
              <a:t>average glucose level in blood</a:t>
            </a:r>
          </a:p>
          <a:p>
            <a:pPr>
              <a:buFont typeface="+mj-lt"/>
              <a:buAutoNum type="arabicPeriod"/>
            </a:pPr>
            <a:r>
              <a:rPr lang="en-US" sz="1500" b="1" dirty="0" err="1"/>
              <a:t>bmi</a:t>
            </a:r>
            <a:r>
              <a:rPr lang="en-US" sz="1500" b="1" dirty="0"/>
              <a:t>: </a:t>
            </a:r>
            <a:r>
              <a:rPr lang="en-US" sz="1500" dirty="0"/>
              <a:t>body mass index</a:t>
            </a:r>
          </a:p>
          <a:p>
            <a:pPr>
              <a:buFont typeface="+mj-lt"/>
              <a:buAutoNum type="arabicPeriod"/>
            </a:pPr>
            <a:r>
              <a:rPr lang="en-US" sz="1500" b="1" dirty="0" err="1"/>
              <a:t>smoking_status</a:t>
            </a:r>
            <a:r>
              <a:rPr lang="en-US" sz="1500" b="1" dirty="0"/>
              <a:t>: </a:t>
            </a:r>
            <a:r>
              <a:rPr lang="en-US" sz="1500" dirty="0"/>
              <a:t>"formerly smoked", "never smoked", "smokes" or "Unknown"*</a:t>
            </a:r>
          </a:p>
          <a:p>
            <a:pPr>
              <a:buFont typeface="+mj-lt"/>
              <a:buAutoNum type="arabicPeriod"/>
            </a:pPr>
            <a:r>
              <a:rPr lang="en-US" sz="1500" b="1" dirty="0"/>
              <a:t>stroke: </a:t>
            </a:r>
            <a:r>
              <a:rPr lang="en-US" sz="1500" dirty="0"/>
              <a:t>1 if the patient had a stroke or 0 if not</a:t>
            </a:r>
          </a:p>
        </p:txBody>
      </p:sp>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63492" y="768992"/>
            <a:ext cx="8229600" cy="602609"/>
          </a:xfrm>
        </p:spPr>
        <p:txBody>
          <a:bodyPr/>
          <a:lstStyle/>
          <a:p>
            <a:r>
              <a:rPr lang="en-US" dirty="0"/>
              <a:t>      Dataset                  </a:t>
            </a:r>
          </a:p>
        </p:txBody>
      </p:sp>
      <p:pic>
        <p:nvPicPr>
          <p:cNvPr id="6" name="Picture 5">
            <a:extLst>
              <a:ext uri="{FF2B5EF4-FFF2-40B4-BE49-F238E27FC236}">
                <a16:creationId xmlns:a16="http://schemas.microsoft.com/office/drawing/2014/main" id="{7ADA87D4-A18E-4702-89F1-8CB7E12C2C4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76600" y="659603"/>
            <a:ext cx="908108" cy="681081"/>
          </a:xfrm>
          <a:prstGeom prst="rect">
            <a:avLst/>
          </a:prstGeom>
        </p:spPr>
      </p:pic>
    </p:spTree>
    <p:extLst>
      <p:ext uri="{BB962C8B-B14F-4D97-AF65-F5344CB8AC3E}">
        <p14:creationId xmlns:p14="http://schemas.microsoft.com/office/powerpoint/2010/main" val="516574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106DE1-A11A-4086-A96F-53B027441B03}"/>
              </a:ext>
            </a:extLst>
          </p:cNvPr>
          <p:cNvSpPr>
            <a:spLocks noGrp="1"/>
          </p:cNvSpPr>
          <p:nvPr>
            <p:ph idx="1"/>
          </p:nvPr>
        </p:nvSpPr>
        <p:spPr>
          <a:xfrm>
            <a:off x="457200" y="1607191"/>
            <a:ext cx="8229600" cy="4793609"/>
          </a:xfrm>
        </p:spPr>
        <p:txBody>
          <a:bodyPr/>
          <a:lstStyle/>
          <a:p>
            <a:endParaRPr lang="en-US" sz="1800" dirty="0"/>
          </a:p>
          <a:p>
            <a:pPr marL="342900" marR="0" lvl="0" indent="-342900" algn="just">
              <a:spcBef>
                <a:spcPts val="0"/>
              </a:spcBef>
              <a:spcAft>
                <a:spcPts val="0"/>
              </a:spcAft>
              <a:buFont typeface="+mj-lt"/>
              <a:buAutoNum type="arabicPeriod"/>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How can we more effectively predict the odds of getting stroke based on the clinical features given?</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mj-lt"/>
              <a:buAutoNum type="arabicPeriod"/>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How can we more effectively reduce the odds of getting stroke?</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mj-lt"/>
              <a:buAutoNum type="arabicPeriod"/>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Does living environment has an impact on the odds of getting stroke?</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mj-lt"/>
              <a:buAutoNum type="arabicPeriod"/>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Do different genders have statistically different odds of getting stroke?</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mj-lt"/>
              <a:buAutoNum type="arabicPeriod"/>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Does the average glucose level have an impact on the odds of getting stroke?</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63492" y="768992"/>
            <a:ext cx="8229600" cy="838199"/>
          </a:xfrm>
        </p:spPr>
        <p:txBody>
          <a:bodyPr/>
          <a:lstStyle/>
          <a:p>
            <a:r>
              <a:rPr lang="en-US" dirty="0"/>
              <a:t>Research Questions</a:t>
            </a:r>
          </a:p>
        </p:txBody>
      </p:sp>
    </p:spTree>
    <p:extLst>
      <p:ext uri="{BB962C8B-B14F-4D97-AF65-F5344CB8AC3E}">
        <p14:creationId xmlns:p14="http://schemas.microsoft.com/office/powerpoint/2010/main" val="2064852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106DE1-A11A-4086-A96F-53B027441B03}"/>
              </a:ext>
            </a:extLst>
          </p:cNvPr>
          <p:cNvSpPr>
            <a:spLocks noGrp="1"/>
          </p:cNvSpPr>
          <p:nvPr>
            <p:ph idx="1"/>
          </p:nvPr>
        </p:nvSpPr>
        <p:spPr>
          <a:xfrm>
            <a:off x="457200" y="1607191"/>
            <a:ext cx="8229600" cy="4793609"/>
          </a:xfrm>
        </p:spPr>
        <p:txBody>
          <a:bodyPr/>
          <a:lstStyle/>
          <a:p>
            <a:pPr marL="342900" marR="0" lvl="0" indent="-342900" algn="just">
              <a:spcBef>
                <a:spcPts val="0"/>
              </a:spcBef>
              <a:spcAft>
                <a:spcPts val="0"/>
              </a:spcAft>
              <a:buFont typeface="+mj-lt"/>
              <a:buAutoNum type="arabicPeriod"/>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Chi-Square Tests</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533400" marR="0" indent="0" algn="just">
              <a:spcBef>
                <a:spcPts val="0"/>
              </a:spcBef>
              <a:spcAft>
                <a:spcPts val="0"/>
              </a:spcAft>
              <a:buNone/>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Since in our dataset, there are several categorical data like work type and resident type, for our final report, we want to perform more chi-square tests to see if there are significant differences between the categories. From these tests, we can find out whether different types of living environments or working environments will affect the chance of stroke.</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just">
              <a:spcBef>
                <a:spcPts val="0"/>
              </a:spcBef>
              <a:spcAft>
                <a:spcPts val="0"/>
              </a:spcAft>
              <a:buNone/>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2.   Logistic Regression</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533400" marR="0" indent="0" algn="just">
              <a:spcBef>
                <a:spcPts val="0"/>
              </a:spcBef>
              <a:spcAft>
                <a:spcPts val="0"/>
              </a:spcAft>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Since the interest of our study is stroke, which is a binary variable, for predicting a binary variable, we need to perform a logistic regression. From the logistic regression model, we can see how each variable affect the chance of stroke.</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just">
              <a:spcBef>
                <a:spcPts val="0"/>
              </a:spcBef>
              <a:spcAft>
                <a:spcPts val="0"/>
              </a:spcAft>
              <a:buNone/>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3.   LASSO Regression</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533400" marR="0" indent="0" algn="just">
              <a:spcBef>
                <a:spcPts val="0"/>
              </a:spcBef>
              <a:spcAft>
                <a:spcPts val="0"/>
              </a:spcAft>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We also want to perform a LASSO regression. By comparing the LASSO model with the logistic regression model, since LASSO regression may eliminate some variables to simplify the model, we can see which variables may have the higher factor on the chance of stroke. </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indent="0" algn="just">
              <a:spcBef>
                <a:spcPts val="0"/>
              </a:spcBef>
              <a:spcAft>
                <a:spcPts val="0"/>
              </a:spcAft>
              <a:buNone/>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mj-lt"/>
              <a:buAutoNum type="arabicPeriod"/>
            </a:pP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63492" y="768992"/>
            <a:ext cx="8229600" cy="838199"/>
          </a:xfrm>
        </p:spPr>
        <p:txBody>
          <a:bodyPr/>
          <a:lstStyle/>
          <a:p>
            <a:r>
              <a:rPr lang="en-US" b="1" kern="100" dirty="0">
                <a:effectLst/>
                <a:latin typeface="Times New Roman" panose="02020603050405020304" pitchFamily="18" charset="0"/>
                <a:ea typeface="DengXian" panose="02010600030101010101" pitchFamily="2" charset="-122"/>
                <a:cs typeface="Times New Roman" panose="02020603050405020304" pitchFamily="18" charset="0"/>
              </a:rPr>
              <a:t>Research Methods</a:t>
            </a:r>
            <a:br>
              <a:rPr lang="en-US" sz="1800" kern="100" dirty="0">
                <a:effectLst/>
                <a:latin typeface="DengXian" panose="02010600030101010101" pitchFamily="2" charset="-122"/>
                <a:ea typeface="DengXian" panose="02010600030101010101" pitchFamily="2" charset="-122"/>
                <a:cs typeface="Times New Roman" panose="02020603050405020304" pitchFamily="18" charset="0"/>
              </a:rPr>
            </a:br>
            <a:endParaRPr lang="en-US" dirty="0"/>
          </a:p>
        </p:txBody>
      </p:sp>
    </p:spTree>
    <p:extLst>
      <p:ext uri="{BB962C8B-B14F-4D97-AF65-F5344CB8AC3E}">
        <p14:creationId xmlns:p14="http://schemas.microsoft.com/office/powerpoint/2010/main" val="1047134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106DE1-A11A-4086-A96F-53B027441B03}"/>
              </a:ext>
            </a:extLst>
          </p:cNvPr>
          <p:cNvSpPr>
            <a:spLocks noGrp="1"/>
          </p:cNvSpPr>
          <p:nvPr>
            <p:ph idx="1"/>
          </p:nvPr>
        </p:nvSpPr>
        <p:spPr>
          <a:xfrm>
            <a:off x="457200" y="1607191"/>
            <a:ext cx="8229600" cy="4793609"/>
          </a:xfrm>
        </p:spPr>
        <p:txBody>
          <a:bodyPr/>
          <a:lstStyle/>
          <a:p>
            <a:pPr marL="0" marR="0" indent="0" algn="just">
              <a:spcBef>
                <a:spcPts val="0"/>
              </a:spcBef>
              <a:spcAft>
                <a:spcPts val="0"/>
              </a:spcAft>
              <a:buNone/>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mj-lt"/>
              <a:buAutoNum type="arabicPeriod"/>
            </a:pP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63492" y="768992"/>
            <a:ext cx="8229600" cy="838199"/>
          </a:xfrm>
        </p:spPr>
        <p:txBody>
          <a:bodyPr/>
          <a:lstStyle/>
          <a:p>
            <a:r>
              <a:rPr lang="en-US" b="1" kern="100" dirty="0">
                <a:effectLst/>
                <a:latin typeface="Times New Roman" panose="02020603050405020304" pitchFamily="18" charset="0"/>
                <a:ea typeface="DengXian" panose="02010600030101010101" pitchFamily="2" charset="-122"/>
                <a:cs typeface="Times New Roman" panose="02020603050405020304" pitchFamily="18" charset="0"/>
              </a:rPr>
              <a:t>Understanding the data</a:t>
            </a:r>
            <a:br>
              <a:rPr lang="en-US" sz="1800" kern="100" dirty="0">
                <a:effectLst/>
                <a:latin typeface="DengXian" panose="02010600030101010101" pitchFamily="2" charset="-122"/>
                <a:ea typeface="DengXian" panose="02010600030101010101" pitchFamily="2" charset="-122"/>
                <a:cs typeface="Times New Roman" panose="02020603050405020304" pitchFamily="18" charset="0"/>
              </a:rPr>
            </a:br>
            <a:endParaRPr lang="en-US" dirty="0"/>
          </a:p>
        </p:txBody>
      </p:sp>
      <p:pic>
        <p:nvPicPr>
          <p:cNvPr id="4" name="图片 1" descr="Text&#10;&#10;Description automatically generated">
            <a:extLst>
              <a:ext uri="{FF2B5EF4-FFF2-40B4-BE49-F238E27FC236}">
                <a16:creationId xmlns:a16="http://schemas.microsoft.com/office/drawing/2014/main" id="{8CE7B46E-3238-4EB1-8E68-1360A89934E1}"/>
              </a:ext>
            </a:extLst>
          </p:cNvPr>
          <p:cNvPicPr>
            <a:picLocks noChangeAspect="1"/>
          </p:cNvPicPr>
          <p:nvPr/>
        </p:nvPicPr>
        <p:blipFill>
          <a:blip r:embed="rId2"/>
          <a:stretch>
            <a:fillRect/>
          </a:stretch>
        </p:blipFill>
        <p:spPr>
          <a:xfrm>
            <a:off x="450908" y="1666240"/>
            <a:ext cx="3933825" cy="1762760"/>
          </a:xfrm>
          <a:prstGeom prst="rect">
            <a:avLst/>
          </a:prstGeom>
        </p:spPr>
      </p:pic>
      <p:pic>
        <p:nvPicPr>
          <p:cNvPr id="5" name="图片 2" descr="A screenshot of a computer&#10;&#10;Description automatically generated with medium confidence">
            <a:extLst>
              <a:ext uri="{FF2B5EF4-FFF2-40B4-BE49-F238E27FC236}">
                <a16:creationId xmlns:a16="http://schemas.microsoft.com/office/drawing/2014/main" id="{3736868B-482F-4C74-929E-3C7D37D2C7D5}"/>
              </a:ext>
            </a:extLst>
          </p:cNvPr>
          <p:cNvPicPr>
            <a:picLocks noChangeAspect="1"/>
          </p:cNvPicPr>
          <p:nvPr/>
        </p:nvPicPr>
        <p:blipFill>
          <a:blip r:embed="rId3"/>
          <a:stretch>
            <a:fillRect/>
          </a:stretch>
        </p:blipFill>
        <p:spPr>
          <a:xfrm>
            <a:off x="463492" y="4137019"/>
            <a:ext cx="4000500" cy="2227580"/>
          </a:xfrm>
          <a:prstGeom prst="rect">
            <a:avLst/>
          </a:prstGeom>
        </p:spPr>
      </p:pic>
      <p:sp>
        <p:nvSpPr>
          <p:cNvPr id="7" name="TextBox 6">
            <a:extLst>
              <a:ext uri="{FF2B5EF4-FFF2-40B4-BE49-F238E27FC236}">
                <a16:creationId xmlns:a16="http://schemas.microsoft.com/office/drawing/2014/main" id="{7CE33F25-0CC5-4F7C-AFBF-A5DA8530A4A6}"/>
              </a:ext>
            </a:extLst>
          </p:cNvPr>
          <p:cNvSpPr txBox="1"/>
          <p:nvPr/>
        </p:nvSpPr>
        <p:spPr>
          <a:xfrm>
            <a:off x="4717186" y="1607191"/>
            <a:ext cx="3933825" cy="2031325"/>
          </a:xfrm>
          <a:prstGeom prst="rect">
            <a:avLst/>
          </a:prstGeom>
          <a:noFill/>
        </p:spPr>
        <p:txBody>
          <a:bodyPr wrap="square">
            <a:spAutoFit/>
          </a:bodyPr>
          <a:lstStyle/>
          <a:p>
            <a:pPr marL="0" marR="0" algn="just">
              <a:spcBef>
                <a:spcPts val="0"/>
              </a:spcBef>
              <a:spcAft>
                <a:spcPts val="0"/>
              </a:spcAft>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We first imported the dataset and view the structure of it. We find variables of integer type (e.g. "hypertension",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heart_disease</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and "stroke"), factor type (e.g. "gender",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ever_married</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work_type</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etc.), and numeric type (e.g. "age",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avg_glucose_level</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US"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40211C72-55B9-4E6A-A0DE-4915B8C18799}"/>
              </a:ext>
            </a:extLst>
          </p:cNvPr>
          <p:cNvSpPr txBox="1"/>
          <p:nvPr/>
        </p:nvSpPr>
        <p:spPr>
          <a:xfrm>
            <a:off x="4913603" y="4137785"/>
            <a:ext cx="3540989" cy="2308324"/>
          </a:xfrm>
          <a:prstGeom prst="rect">
            <a:avLst/>
          </a:prstGeom>
          <a:noFill/>
        </p:spPr>
        <p:txBody>
          <a:bodyPr wrap="square">
            <a:spAutoFit/>
          </a:bodyPr>
          <a:lstStyle/>
          <a:p>
            <a:pPr marL="0" marR="0" algn="just">
              <a:spcBef>
                <a:spcPts val="0"/>
              </a:spcBef>
              <a:spcAft>
                <a:spcPts val="0"/>
              </a:spcAft>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We then view the summary of the dataset and find that there was only one "Other" value in the "Gender" variable. Meanwhile, we find that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bmi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variable has 201 N/A values. What’s more, the dataset contains some binary and continuous variables.</a:t>
            </a:r>
            <a:endParaRPr lang="en-US"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7225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63492" y="768992"/>
            <a:ext cx="8229600" cy="838199"/>
          </a:xfrm>
        </p:spPr>
        <p:txBody>
          <a:bodyPr/>
          <a:lstStyle/>
          <a:p>
            <a:r>
              <a:rPr lang="en-US" b="1" kern="100" dirty="0">
                <a:effectLst/>
                <a:latin typeface="Times New Roman" panose="02020603050405020304" pitchFamily="18" charset="0"/>
                <a:ea typeface="DengXian" panose="02010600030101010101" pitchFamily="2" charset="-122"/>
                <a:cs typeface="Times New Roman" panose="02020603050405020304" pitchFamily="18" charset="0"/>
              </a:rPr>
              <a:t>Data Cleaning</a:t>
            </a:r>
            <a:br>
              <a:rPr lang="en-US" sz="1800" kern="100" dirty="0">
                <a:effectLst/>
                <a:latin typeface="DengXian" panose="02010600030101010101" pitchFamily="2" charset="-122"/>
                <a:ea typeface="DengXian" panose="02010600030101010101" pitchFamily="2" charset="-122"/>
                <a:cs typeface="Times New Roman" panose="02020603050405020304" pitchFamily="18" charset="0"/>
              </a:rPr>
            </a:br>
            <a:endParaRPr lang="en-US" dirty="0"/>
          </a:p>
        </p:txBody>
      </p:sp>
      <p:pic>
        <p:nvPicPr>
          <p:cNvPr id="8" name="图片 3" descr="Text&#10;&#10;Description automatically generated with medium confidence">
            <a:extLst>
              <a:ext uri="{FF2B5EF4-FFF2-40B4-BE49-F238E27FC236}">
                <a16:creationId xmlns:a16="http://schemas.microsoft.com/office/drawing/2014/main" id="{86DF61FE-CE0F-4D6B-9926-ED329F9465A0}"/>
              </a:ext>
            </a:extLst>
          </p:cNvPr>
          <p:cNvPicPr>
            <a:picLocks noChangeAspect="1"/>
          </p:cNvPicPr>
          <p:nvPr/>
        </p:nvPicPr>
        <p:blipFill>
          <a:blip r:embed="rId2"/>
          <a:stretch>
            <a:fillRect/>
          </a:stretch>
        </p:blipFill>
        <p:spPr>
          <a:xfrm>
            <a:off x="174523" y="1457371"/>
            <a:ext cx="4397477" cy="877570"/>
          </a:xfrm>
          <a:prstGeom prst="rect">
            <a:avLst/>
          </a:prstGeom>
        </p:spPr>
      </p:pic>
      <p:pic>
        <p:nvPicPr>
          <p:cNvPr id="10" name="图片 5">
            <a:extLst>
              <a:ext uri="{FF2B5EF4-FFF2-40B4-BE49-F238E27FC236}">
                <a16:creationId xmlns:a16="http://schemas.microsoft.com/office/drawing/2014/main" id="{D89C9C7A-3FA2-4174-AB8E-2ED0CC20A6BE}"/>
              </a:ext>
            </a:extLst>
          </p:cNvPr>
          <p:cNvPicPr>
            <a:picLocks noChangeAspect="1"/>
          </p:cNvPicPr>
          <p:nvPr/>
        </p:nvPicPr>
        <p:blipFill>
          <a:blip r:embed="rId3"/>
          <a:stretch>
            <a:fillRect/>
          </a:stretch>
        </p:blipFill>
        <p:spPr>
          <a:xfrm>
            <a:off x="174523" y="2562068"/>
            <a:ext cx="5274310" cy="396875"/>
          </a:xfrm>
          <a:prstGeom prst="rect">
            <a:avLst/>
          </a:prstGeom>
        </p:spPr>
      </p:pic>
      <p:pic>
        <p:nvPicPr>
          <p:cNvPr id="11" name="图片 7" descr="A picture containing calendar&#10;&#10;Description automatically generated">
            <a:extLst>
              <a:ext uri="{FF2B5EF4-FFF2-40B4-BE49-F238E27FC236}">
                <a16:creationId xmlns:a16="http://schemas.microsoft.com/office/drawing/2014/main" id="{2438957F-C8E1-452A-A3C3-A358575C7C3C}"/>
              </a:ext>
            </a:extLst>
          </p:cNvPr>
          <p:cNvPicPr>
            <a:picLocks noChangeAspect="1"/>
          </p:cNvPicPr>
          <p:nvPr/>
        </p:nvPicPr>
        <p:blipFill>
          <a:blip r:embed="rId4"/>
          <a:stretch>
            <a:fillRect/>
          </a:stretch>
        </p:blipFill>
        <p:spPr>
          <a:xfrm>
            <a:off x="145026" y="3224595"/>
            <a:ext cx="5274310" cy="1433195"/>
          </a:xfrm>
          <a:prstGeom prst="rect">
            <a:avLst/>
          </a:prstGeom>
        </p:spPr>
      </p:pic>
      <p:pic>
        <p:nvPicPr>
          <p:cNvPr id="12" name="图片 8">
            <a:extLst>
              <a:ext uri="{FF2B5EF4-FFF2-40B4-BE49-F238E27FC236}">
                <a16:creationId xmlns:a16="http://schemas.microsoft.com/office/drawing/2014/main" id="{4B183668-7B16-4C45-A5D1-6A78837321BB}"/>
              </a:ext>
            </a:extLst>
          </p:cNvPr>
          <p:cNvPicPr>
            <a:picLocks noChangeAspect="1"/>
          </p:cNvPicPr>
          <p:nvPr/>
        </p:nvPicPr>
        <p:blipFill>
          <a:blip r:embed="rId5"/>
          <a:stretch>
            <a:fillRect/>
          </a:stretch>
        </p:blipFill>
        <p:spPr>
          <a:xfrm>
            <a:off x="130278" y="4970645"/>
            <a:ext cx="5274310" cy="260985"/>
          </a:xfrm>
          <a:prstGeom prst="rect">
            <a:avLst/>
          </a:prstGeom>
        </p:spPr>
      </p:pic>
      <p:sp>
        <p:nvSpPr>
          <p:cNvPr id="13" name="TextBox 12">
            <a:extLst>
              <a:ext uri="{FF2B5EF4-FFF2-40B4-BE49-F238E27FC236}">
                <a16:creationId xmlns:a16="http://schemas.microsoft.com/office/drawing/2014/main" id="{356C067F-0773-4D3F-8A8F-DA4545DB6D05}"/>
              </a:ext>
            </a:extLst>
          </p:cNvPr>
          <p:cNvSpPr txBox="1"/>
          <p:nvPr/>
        </p:nvSpPr>
        <p:spPr>
          <a:xfrm>
            <a:off x="4953000" y="1289778"/>
            <a:ext cx="3727508" cy="4955203"/>
          </a:xfrm>
          <a:prstGeom prst="rect">
            <a:avLst/>
          </a:prstGeom>
          <a:noFill/>
        </p:spPr>
        <p:txBody>
          <a:bodyPr wrap="square">
            <a:spAutoFit/>
          </a:bodyPr>
          <a:lstStyle/>
          <a:p>
            <a:pPr algn="just">
              <a:spcBef>
                <a:spcPts val="0"/>
              </a:spcBef>
              <a:spcAft>
                <a:spcPts val="0"/>
              </a:spcAft>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From the summary, we find “gender” variable only contains one “Other” value, so we decide to remove it for simplicity. Then, we convert integer variables(“hypertension”,“</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heart_disease</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to factor for subsequent analysis purpose.</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algn="just">
              <a:spcBef>
                <a:spcPts val="0"/>
              </a:spcBef>
              <a:spcAft>
                <a:spcPts val="0"/>
              </a:spcAft>
            </a:pPr>
            <a:endParaRPr lang="en-US"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spcBef>
                <a:spcPts val="0"/>
              </a:spcBef>
              <a:spcAft>
                <a:spcPts val="0"/>
              </a:spcAft>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Since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bmi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variable is obviously a continuous value, we convert it from factor to numeric.</a:t>
            </a:r>
          </a:p>
          <a:p>
            <a:pPr algn="just">
              <a:spcBef>
                <a:spcPts val="0"/>
              </a:spcBef>
              <a:spcAft>
                <a:spcPts val="0"/>
              </a:spcAft>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In summary, we count there are 201 “N/A” values in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bmi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variables.</a:t>
            </a:r>
          </a:p>
          <a:p>
            <a:pPr algn="just">
              <a:spcBef>
                <a:spcPts val="0"/>
              </a:spcBef>
              <a:spcAft>
                <a:spcPts val="0"/>
              </a:spcAft>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We decide to remove “N/A” values as they are less in number. </a:t>
            </a: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spcBef>
                <a:spcPts val="0"/>
              </a:spcBef>
              <a:spcAft>
                <a:spcPts val="0"/>
              </a:spcAft>
            </a:pP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spcBef>
                <a:spcPts val="0"/>
              </a:spcBef>
              <a:spcAft>
                <a:spcPts val="0"/>
              </a:spcAft>
            </a:pPr>
            <a:endParaRPr lang="en-US"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algn="just">
              <a:spcBef>
                <a:spcPts val="0"/>
              </a:spcBef>
              <a:spcAft>
                <a:spcPts val="0"/>
              </a:spcAft>
            </a:pPr>
            <a:endParaRPr lang="en-US"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pic>
        <p:nvPicPr>
          <p:cNvPr id="15" name="图片 10">
            <a:extLst>
              <a:ext uri="{FF2B5EF4-FFF2-40B4-BE49-F238E27FC236}">
                <a16:creationId xmlns:a16="http://schemas.microsoft.com/office/drawing/2014/main" id="{C2F02EB0-A082-4F06-BD39-C7B4D0A228C3}"/>
              </a:ext>
            </a:extLst>
          </p:cNvPr>
          <p:cNvPicPr>
            <a:picLocks noChangeAspect="1"/>
          </p:cNvPicPr>
          <p:nvPr/>
        </p:nvPicPr>
        <p:blipFill>
          <a:blip r:embed="rId6"/>
          <a:stretch>
            <a:fillRect/>
          </a:stretch>
        </p:blipFill>
        <p:spPr>
          <a:xfrm>
            <a:off x="145026" y="5514895"/>
            <a:ext cx="5274310" cy="349250"/>
          </a:xfrm>
          <a:prstGeom prst="rect">
            <a:avLst/>
          </a:prstGeom>
        </p:spPr>
      </p:pic>
      <p:pic>
        <p:nvPicPr>
          <p:cNvPr id="16" name="图片 11">
            <a:extLst>
              <a:ext uri="{FF2B5EF4-FFF2-40B4-BE49-F238E27FC236}">
                <a16:creationId xmlns:a16="http://schemas.microsoft.com/office/drawing/2014/main" id="{F10D5400-66EE-4EF8-9878-A098B3A427B1}"/>
              </a:ext>
            </a:extLst>
          </p:cNvPr>
          <p:cNvPicPr>
            <a:picLocks noChangeAspect="1"/>
          </p:cNvPicPr>
          <p:nvPr/>
        </p:nvPicPr>
        <p:blipFill>
          <a:blip r:embed="rId7"/>
          <a:stretch>
            <a:fillRect/>
          </a:stretch>
        </p:blipFill>
        <p:spPr>
          <a:xfrm>
            <a:off x="130278" y="6110882"/>
            <a:ext cx="5274310" cy="375920"/>
          </a:xfrm>
          <a:prstGeom prst="rect">
            <a:avLst/>
          </a:prstGeom>
        </p:spPr>
      </p:pic>
    </p:spTree>
    <p:extLst>
      <p:ext uri="{BB962C8B-B14F-4D97-AF65-F5344CB8AC3E}">
        <p14:creationId xmlns:p14="http://schemas.microsoft.com/office/powerpoint/2010/main" val="417191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4" descr="Chart, histogram&#10;&#10;Description automatically generated">
            <a:extLst>
              <a:ext uri="{FF2B5EF4-FFF2-40B4-BE49-F238E27FC236}">
                <a16:creationId xmlns:a16="http://schemas.microsoft.com/office/drawing/2014/main" id="{66462BA7-5E20-4831-9789-5DBCEABEDBB7}"/>
              </a:ext>
            </a:extLst>
          </p:cNvPr>
          <p:cNvPicPr>
            <a:picLocks noGrp="1" noChangeAspect="1"/>
          </p:cNvPicPr>
          <p:nvPr>
            <p:ph idx="1"/>
          </p:nvPr>
        </p:nvPicPr>
        <p:blipFill>
          <a:blip r:embed="rId2"/>
          <a:stretch>
            <a:fillRect/>
          </a:stretch>
        </p:blipFill>
        <p:spPr>
          <a:xfrm>
            <a:off x="752622" y="1600200"/>
            <a:ext cx="7638756" cy="4525963"/>
          </a:xfrm>
          <a:prstGeom prst="rect">
            <a:avLst/>
          </a:prstGeom>
          <a:noFill/>
        </p:spPr>
      </p:pic>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57200" y="838201"/>
            <a:ext cx="8229600" cy="762000"/>
          </a:xfrm>
        </p:spPr>
        <p:txBody>
          <a:bodyPr wrap="square" anchor="t">
            <a:normAutofit/>
          </a:bodyPr>
          <a:lstStyle/>
          <a:p>
            <a:r>
              <a:rPr lang="en-US" dirty="0"/>
              <a:t>Exploratory Data Analysis</a:t>
            </a:r>
          </a:p>
        </p:txBody>
      </p:sp>
      <p:sp>
        <p:nvSpPr>
          <p:cNvPr id="2" name="TextBox 1">
            <a:extLst>
              <a:ext uri="{FF2B5EF4-FFF2-40B4-BE49-F238E27FC236}">
                <a16:creationId xmlns:a16="http://schemas.microsoft.com/office/drawing/2014/main" id="{BFD30D0A-43BD-4968-9446-0761146AA14C}"/>
              </a:ext>
            </a:extLst>
          </p:cNvPr>
          <p:cNvSpPr txBox="1"/>
          <p:nvPr/>
        </p:nvSpPr>
        <p:spPr>
          <a:xfrm>
            <a:off x="457200" y="6172200"/>
            <a:ext cx="8153400" cy="646331"/>
          </a:xfrm>
          <a:prstGeom prst="rect">
            <a:avLst/>
          </a:prstGeom>
          <a:noFill/>
        </p:spPr>
        <p:txBody>
          <a:bodyPr wrap="square" rtlCol="0">
            <a:spAutoFit/>
          </a:bodyPr>
          <a:lstStyle/>
          <a:p>
            <a:r>
              <a:rPr lang="en-US" dirty="0"/>
              <a:t>Mean age of the patients’ having stroke is grater than the patients don’t have stroke.</a:t>
            </a:r>
          </a:p>
        </p:txBody>
      </p:sp>
    </p:spTree>
    <p:extLst>
      <p:ext uri="{BB962C8B-B14F-4D97-AF65-F5344CB8AC3E}">
        <p14:creationId xmlns:p14="http://schemas.microsoft.com/office/powerpoint/2010/main" val="1280081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103AA-8EAD-4796-A156-F785DDD96812}"/>
              </a:ext>
            </a:extLst>
          </p:cNvPr>
          <p:cNvSpPr>
            <a:spLocks noGrp="1"/>
          </p:cNvSpPr>
          <p:nvPr>
            <p:ph type="ctrTitle"/>
          </p:nvPr>
        </p:nvSpPr>
        <p:spPr>
          <a:xfrm>
            <a:off x="457200" y="838201"/>
            <a:ext cx="8229600" cy="762000"/>
          </a:xfrm>
        </p:spPr>
        <p:txBody>
          <a:bodyPr wrap="square" anchor="t">
            <a:normAutofit/>
          </a:bodyPr>
          <a:lstStyle/>
          <a:p>
            <a:r>
              <a:rPr lang="en-US"/>
              <a:t>Exploratory Data Analysis</a:t>
            </a:r>
            <a:endParaRPr lang="en-US" dirty="0"/>
          </a:p>
        </p:txBody>
      </p:sp>
      <p:sp>
        <p:nvSpPr>
          <p:cNvPr id="2" name="TextBox 1">
            <a:extLst>
              <a:ext uri="{FF2B5EF4-FFF2-40B4-BE49-F238E27FC236}">
                <a16:creationId xmlns:a16="http://schemas.microsoft.com/office/drawing/2014/main" id="{41B5928A-09C0-4ED1-A90A-8339D052AE2B}"/>
              </a:ext>
            </a:extLst>
          </p:cNvPr>
          <p:cNvSpPr txBox="1"/>
          <p:nvPr/>
        </p:nvSpPr>
        <p:spPr>
          <a:xfrm>
            <a:off x="0" y="5943600"/>
            <a:ext cx="228600" cy="369332"/>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8B541346-F023-4352-9939-4560ED1CB16D}"/>
              </a:ext>
            </a:extLst>
          </p:cNvPr>
          <p:cNvSpPr txBox="1"/>
          <p:nvPr/>
        </p:nvSpPr>
        <p:spPr>
          <a:xfrm>
            <a:off x="609600" y="5666601"/>
            <a:ext cx="8382000" cy="646331"/>
          </a:xfrm>
          <a:prstGeom prst="rect">
            <a:avLst/>
          </a:prstGeom>
          <a:noFill/>
        </p:spPr>
        <p:txBody>
          <a:bodyPr wrap="square" rtlCol="0">
            <a:spAutoFit/>
          </a:bodyPr>
          <a:lstStyle/>
          <a:p>
            <a:r>
              <a:rPr lang="en-US" dirty="0"/>
              <a:t>The distribution of average glucose level for the patients with and with out the stroke is almost the same.</a:t>
            </a:r>
          </a:p>
        </p:txBody>
      </p:sp>
      <p:pic>
        <p:nvPicPr>
          <p:cNvPr id="9" name="Picture 8">
            <a:extLst>
              <a:ext uri="{FF2B5EF4-FFF2-40B4-BE49-F238E27FC236}">
                <a16:creationId xmlns:a16="http://schemas.microsoft.com/office/drawing/2014/main" id="{3E7501A3-967C-402D-8132-26A665F464C7}"/>
              </a:ext>
            </a:extLst>
          </p:cNvPr>
          <p:cNvPicPr>
            <a:picLocks noChangeAspect="1"/>
          </p:cNvPicPr>
          <p:nvPr/>
        </p:nvPicPr>
        <p:blipFill>
          <a:blip r:embed="rId2"/>
          <a:stretch>
            <a:fillRect/>
          </a:stretch>
        </p:blipFill>
        <p:spPr>
          <a:xfrm>
            <a:off x="1573270" y="1524000"/>
            <a:ext cx="5997460" cy="4054191"/>
          </a:xfrm>
          <a:prstGeom prst="rect">
            <a:avLst/>
          </a:prstGeom>
        </p:spPr>
      </p:pic>
    </p:spTree>
    <p:extLst>
      <p:ext uri="{BB962C8B-B14F-4D97-AF65-F5344CB8AC3E}">
        <p14:creationId xmlns:p14="http://schemas.microsoft.com/office/powerpoint/2010/main" val="3832809982"/>
      </p:ext>
    </p:extLst>
  </p:cSld>
  <p:clrMapOvr>
    <a:masterClrMapping/>
  </p:clrMapOvr>
</p:sld>
</file>

<file path=ppt/theme/theme1.xml><?xml version="1.0" encoding="utf-8"?>
<a:theme xmlns:a="http://schemas.openxmlformats.org/drawingml/2006/main" name="powerpoint_newNE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powerpoint_newNEU</Template>
  <TotalTime>23595</TotalTime>
  <Words>1865</Words>
  <Application>Microsoft Office PowerPoint</Application>
  <PresentationFormat>On-screen Show (4:3)</PresentationFormat>
  <Paragraphs>106</Paragraphs>
  <Slides>26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DengXian</vt:lpstr>
      <vt:lpstr>Arial</vt:lpstr>
      <vt:lpstr>Calibri</vt:lpstr>
      <vt:lpstr>Helvetica</vt:lpstr>
      <vt:lpstr>Helvetica CE</vt:lpstr>
      <vt:lpstr>Inter</vt:lpstr>
      <vt:lpstr>ITC New Baskerville Roman</vt:lpstr>
      <vt:lpstr>Times New Roman</vt:lpstr>
      <vt:lpstr>zeitung</vt:lpstr>
      <vt:lpstr>powerpoint_newNEU</vt:lpstr>
      <vt:lpstr>ALY6015 -Intermediate Analytics Final Project Presentation CRN: 21495  </vt:lpstr>
      <vt:lpstr>        Project Overview</vt:lpstr>
      <vt:lpstr>      Dataset                  </vt:lpstr>
      <vt:lpstr>Research Questions</vt:lpstr>
      <vt:lpstr>Research Methods </vt:lpstr>
      <vt:lpstr>Understanding the data </vt:lpstr>
      <vt:lpstr>Data Cleaning </vt:lpstr>
      <vt:lpstr>Exploratory Data Analysis</vt:lpstr>
      <vt:lpstr>Exploratory Data Analysis</vt:lpstr>
      <vt:lpstr>Exploratory Data Analysis</vt:lpstr>
      <vt:lpstr>Exploratory Data Analysis</vt:lpstr>
      <vt:lpstr>Exploratory Data Analysis</vt:lpstr>
      <vt:lpstr>Hypothesis Testing: T test</vt:lpstr>
      <vt:lpstr>Hypothesis Testing: Chi-Square test</vt:lpstr>
      <vt:lpstr>Logistic Regression</vt:lpstr>
      <vt:lpstr>Logistic Regression</vt:lpstr>
      <vt:lpstr>Logistic Regression: Confusion Matrix</vt:lpstr>
      <vt:lpstr>Logistic Regression</vt:lpstr>
      <vt:lpstr>Cross validation</vt:lpstr>
      <vt:lpstr>LASSO Regression</vt:lpstr>
      <vt:lpstr>Logistic Regression</vt:lpstr>
      <vt:lpstr>Confusion Matrix</vt:lpstr>
      <vt:lpstr>ROC curve</vt:lpstr>
      <vt:lpstr>Coefficients and VIF</vt:lpstr>
      <vt:lpstr>Conclusion</vt:lpstr>
      <vt:lpstr>References</vt:lpstr>
    </vt:vector>
  </TitlesOfParts>
  <Company>Northeastern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m.lyons</dc:creator>
  <cp:lastModifiedBy>PAYYAVULA RAMBHUPAL</cp:lastModifiedBy>
  <cp:revision>186</cp:revision>
  <dcterms:created xsi:type="dcterms:W3CDTF">2010-04-13T14:21:50Z</dcterms:created>
  <dcterms:modified xsi:type="dcterms:W3CDTF">2022-02-17T21:25:57Z</dcterms:modified>
</cp:coreProperties>
</file>